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0" r:id="rId3"/>
    <p:sldMasterId id="214748367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6858000" cx="9144000"/>
  <p:notesSz cx="6858000" cy="9144000"/>
  <p:embeddedFontLst>
    <p:embeddedFont>
      <p:font typeface="Book Antiqua"/>
      <p:regular r:id="rId10"/>
      <p:bold r:id="rId11"/>
      <p:italic r:id="rId12"/>
      <p:boldItalic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BookAntiqua-bold.fntdata"/><Relationship Id="rId10" Type="http://schemas.openxmlformats.org/officeDocument/2006/relationships/font" Target="fonts/BookAntiqua-regular.fntdata"/><Relationship Id="rId13" Type="http://schemas.openxmlformats.org/officeDocument/2006/relationships/font" Target="fonts/BookAntiqua-boldItalic.fntdata"/><Relationship Id="rId12" Type="http://schemas.openxmlformats.org/officeDocument/2006/relationships/font" Target="fonts/BookAntiqua-italic.fnt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rgbClr val="FFFFFF">
                  <a:alpha val="90980"/>
                </a:srgbClr>
              </a:gs>
              <a:gs pos="37000">
                <a:srgbClr val="FFFFFF">
                  <a:alpha val="75686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>
            <a:gsLst>
              <a:gs pos="0">
                <a:srgbClr val="FFFFFF">
                  <a:alpha val="88627"/>
                </a:srgbClr>
              </a:gs>
              <a:gs pos="48000">
                <a:srgbClr val="FFFFFF">
                  <a:alpha val="61960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0" name="Google Shape;20;p2"/>
          <p:cNvSpPr txBox="1"/>
          <p:nvPr>
            <p:ph idx="1" type="subTitle"/>
          </p:nvPr>
        </p:nvSpPr>
        <p:spPr>
          <a:xfrm>
            <a:off x="1473795" y="5052545"/>
            <a:ext cx="5637010" cy="8821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1" algn="l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None/>
              <a:defRPr b="0" i="0" sz="2200" u="none" cap="none" strike="noStrik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ct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b="0" i="0" sz="20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ct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None/>
              <a:defRPr b="0" i="0" sz="18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ct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None/>
              <a:defRPr b="0" i="0" sz="16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ct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ct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ct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ct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ctr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21" name="Google Shape;21;p2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22" name="Google Shape;22;p2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23" name="Google Shape;23;p2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  <p:sp>
        <p:nvSpPr>
          <p:cNvPr id="24" name="Google Shape;24;p2"/>
          <p:cNvSpPr txBox="1"/>
          <p:nvPr>
            <p:ph type="ctrTitle"/>
          </p:nvPr>
        </p:nvSpPr>
        <p:spPr>
          <a:xfrm>
            <a:off x="817581" y="3132290"/>
            <a:ext cx="7175351" cy="179316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62280" lvl="0" marL="640080" marR="0" rtl="1" algn="l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6912"/>
              <a:buFont typeface="Georgia"/>
              <a:buChar char="*"/>
              <a:defRPr b="1" i="0" sz="54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1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0040" lvl="0" marL="320040" marR="0" rtl="1" algn="r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6" name="Google Shape;86;p11"/>
          <p:cNvSpPr txBox="1"/>
          <p:nvPr>
            <p:ph idx="1" type="body"/>
          </p:nvPr>
        </p:nvSpPr>
        <p:spPr>
          <a:xfrm rot="5400000">
            <a:off x="3368040" y="-731521"/>
            <a:ext cx="3474720" cy="64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0210" lvl="0" marL="457200" marR="0" rtl="1" algn="r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Char char="*"/>
              <a:defRPr b="0" i="0" sz="22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3937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377189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34417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34417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34417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34417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34417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87" name="Google Shape;87;p11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88" name="Google Shape;88;p11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89" name="Google Shape;89;p11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2"/>
          <p:cNvSpPr txBox="1"/>
          <p:nvPr>
            <p:ph type="title"/>
          </p:nvPr>
        </p:nvSpPr>
        <p:spPr>
          <a:xfrm rot="5400000">
            <a:off x="-436711" y="1966986"/>
            <a:ext cx="5238339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0040" lvl="0" marL="320040" marR="0" rtl="1" algn="l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2" name="Google Shape;92;p12"/>
          <p:cNvSpPr txBox="1"/>
          <p:nvPr>
            <p:ph idx="1" type="body"/>
          </p:nvPr>
        </p:nvSpPr>
        <p:spPr>
          <a:xfrm rot="5400000">
            <a:off x="3291392" y="764240"/>
            <a:ext cx="4894729" cy="4829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0210" lvl="0" marL="457200" marR="0" rtl="1" algn="r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Char char="*"/>
              <a:defRPr b="0" i="0" sz="22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3937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377189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34417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34417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34417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34417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34417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93" name="Google Shape;93;p12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94" name="Google Shape;94;p12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95" name="Google Shape;95;p12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شريحة عنوان" showMasterSp="0" type="title">
  <p:cSld name="TITLE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4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4" name="Google Shape;104;p1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1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Google Shape;105;p14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" name="Google Shape;106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" name="Google Shape;107;p14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عنوان ومحتوى" showMasterSp="0" type="obj">
  <p:cSld name="OBJEC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0" name="Google Shape;110;p1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Google Shape;111;p15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" name="Google Shape;112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" name="Google Shape;113;p15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عنوان المقطع" showMasterSp="0" type="secHead">
  <p:cSld name="SECTION_HEADER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6" name="Google Shape;116;p1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1" algn="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" name="Google Shape;117;p16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Google Shape;118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" name="Google Shape;119;p16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محتويين" showMasterSp="0" type="twoObj">
  <p:cSld name="TWO_OBJECTS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2" name="Google Shape;122;p17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" name="Google Shape;123;p17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Google Shape;124;p17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" name="Google Shape;125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" name="Google Shape;126;p17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مقارنة" showMasterSp="0" type="twoTxTwoObj">
  <p:cSld name="TWO_OBJECTS_WITH_TEX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9" name="Google Shape;129;p1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Google Shape;130;p1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Google Shape;131;p1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" name="Google Shape;132;p1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" name="Google Shape;133;p18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" name="Google Shape;134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" name="Google Shape;135;p18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عنوان فقط" showMasterSp="0" type="titleOnly">
  <p:cSld name="TITLE_ONLY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8" name="Google Shape;138;p19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" name="Google Shape;139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" name="Google Shape;140;p19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فارغ" showMasterSp="0" type="blank">
  <p:cSld name="BLANK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0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" name="Google Shape;143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" name="Google Shape;144;p20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محتوى ذو تسمية توضيحية" showMasterSp="0" type="objTx">
  <p:cSld name="OBJECT_WITH_CAPTION_TEXT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1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7" name="Google Shape;147;p21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8" name="Google Shape;148;p2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1" algn="r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9" name="Google Shape;149;p21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0" name="Google Shape;150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1" name="Google Shape;151;p21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28" name="Google Shape;28;p3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  <p:sp>
        <p:nvSpPr>
          <p:cNvPr id="29" name="Google Shape;29;p3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0040" lvl="0" marL="320040" marR="0" rtl="1" algn="r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idx="1" type="body"/>
          </p:nvPr>
        </p:nvSpPr>
        <p:spPr>
          <a:xfrm>
            <a:off x="1143000" y="731520"/>
            <a:ext cx="6400800" cy="3474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0210" lvl="0" marL="457200" marR="0" rtl="1" algn="r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Char char="*"/>
              <a:defRPr b="0" i="0" sz="22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3937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377189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34417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34417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34417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34417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34417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صورة ذو تسمية توضيحية" showMasterSp="0" type="picTx">
  <p:cSld name="PICTURE_WITH_CAPTION_TEXT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2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4" name="Google Shape;154;p22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5" name="Google Shape;155;p22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1" algn="r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6" name="Google Shape;156;p22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7" name="Google Shape;157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8" name="Google Shape;158;p22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عنوان ونص عمودي" showMasterSp="0" type="vertTx">
  <p:cSld name="VERTICAL_TEXT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61" name="Google Shape;161;p23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2" name="Google Shape;162;p23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3" name="Google Shape;163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4" name="Google Shape;164;p23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عنوان ونص عموديان" showMasterSp="0" type="vertTitleAndTx">
  <p:cSld name="VERTICAL_TITLE_AND_VERTICAL_TEXT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4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67" name="Google Shape;167;p24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8" name="Google Shape;168;p24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9" name="Google Shape;169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0" name="Google Shape;170;p24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rgbClr val="FFFFFF">
                  <a:alpha val="91764"/>
                </a:srgbClr>
              </a:gs>
              <a:gs pos="37000">
                <a:srgbClr val="FFFFFF">
                  <a:alpha val="76862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3" name="Google Shape;33;p4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>
            <a:gsLst>
              <a:gs pos="0">
                <a:srgbClr val="FFFFFF">
                  <a:alpha val="89803"/>
                </a:srgbClr>
              </a:gs>
              <a:gs pos="48000">
                <a:srgbClr val="FFFFFF">
                  <a:alpha val="62745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4" name="Google Shape;34;p4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5" name="Google Shape;35;p4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6" name="Google Shape;36;p4"/>
          <p:cNvSpPr txBox="1"/>
          <p:nvPr>
            <p:ph type="title"/>
          </p:nvPr>
        </p:nvSpPr>
        <p:spPr>
          <a:xfrm>
            <a:off x="2033195" y="2172648"/>
            <a:ext cx="5966666" cy="242334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320040" lvl="0" marL="320040" marR="0" rtl="1" algn="r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7" name="Google Shape;37;p4"/>
          <p:cNvSpPr txBox="1"/>
          <p:nvPr>
            <p:ph idx="1" type="body"/>
          </p:nvPr>
        </p:nvSpPr>
        <p:spPr>
          <a:xfrm>
            <a:off x="2022438" y="4607511"/>
            <a:ext cx="5970494" cy="8354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None/>
              <a:defRPr b="0" i="0" sz="2000" u="none" cap="none" strike="noStrik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228600" lvl="1" marL="9144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b="0" i="0" sz="18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228600" lvl="2" marL="13716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None/>
              <a:defRPr b="0" i="0" sz="16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228600" lvl="3" marL="18288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22860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22860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22860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22860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22860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39" name="Google Shape;39;p4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40" name="Google Shape;40;p4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43" name="Google Shape;43;p5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44" name="Google Shape;44;p5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  <p:sp>
        <p:nvSpPr>
          <p:cNvPr id="45" name="Google Shape;45;p5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0040" lvl="0" marL="320040" marR="0" rtl="1" algn="r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6" name="Google Shape;46;p5"/>
          <p:cNvSpPr txBox="1"/>
          <p:nvPr>
            <p:ph idx="1" type="body"/>
          </p:nvPr>
        </p:nvSpPr>
        <p:spPr>
          <a:xfrm>
            <a:off x="1142999" y="731519"/>
            <a:ext cx="3346704" cy="3474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0210" lvl="0" marL="457200" marR="0" rtl="1" algn="r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Char char="*"/>
              <a:defRPr b="0" i="0" sz="22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3937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377189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34417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34417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34417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34417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34417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47" name="Google Shape;47;p5"/>
          <p:cNvSpPr txBox="1"/>
          <p:nvPr>
            <p:ph idx="2" type="body"/>
          </p:nvPr>
        </p:nvSpPr>
        <p:spPr>
          <a:xfrm>
            <a:off x="4645152" y="731520"/>
            <a:ext cx="3346704" cy="3474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0210" lvl="0" marL="457200" marR="0" rtl="1" algn="r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Char char="*"/>
              <a:defRPr b="0" i="0" sz="22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3937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377189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34417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34417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34417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34417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34417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"/>
          <p:cNvSpPr txBox="1"/>
          <p:nvPr>
            <p:ph idx="1" type="body"/>
          </p:nvPr>
        </p:nvSpPr>
        <p:spPr>
          <a:xfrm>
            <a:off x="1143000" y="731520"/>
            <a:ext cx="334670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1" algn="ctr">
              <a:spcBef>
                <a:spcPts val="48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None/>
              <a:defRPr b="1" i="0" sz="24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2286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b="1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228600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None/>
              <a:defRPr b="1" i="0" sz="18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22860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228600" lvl="4" marL="22860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228600" lvl="5" marL="27432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228600" lvl="6" marL="32004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228600" lvl="7" marL="36576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228600" lvl="8" marL="4114800" marR="0" rtl="1" algn="r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50" name="Google Shape;50;p6"/>
          <p:cNvSpPr txBox="1"/>
          <p:nvPr>
            <p:ph idx="2" type="body"/>
          </p:nvPr>
        </p:nvSpPr>
        <p:spPr>
          <a:xfrm>
            <a:off x="1156447" y="1400327"/>
            <a:ext cx="3346704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77190" lvl="0" marL="4572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377190" lvl="1" marL="9144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360680" lvl="2" marL="13716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360679" lvl="4" marL="22860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360679" lvl="5" marL="27432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360679" lvl="6" marL="32004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360679" lvl="7" marL="36576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360679" lvl="8" marL="4114800" marR="0" rtl="1" algn="r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51" name="Google Shape;51;p6"/>
          <p:cNvSpPr txBox="1"/>
          <p:nvPr>
            <p:ph idx="3" type="body"/>
          </p:nvPr>
        </p:nvSpPr>
        <p:spPr>
          <a:xfrm>
            <a:off x="4647302" y="731520"/>
            <a:ext cx="334670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1" algn="ctr">
              <a:spcBef>
                <a:spcPts val="48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None/>
              <a:defRPr b="1" i="0" sz="24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2286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b="1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228600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None/>
              <a:defRPr b="1" i="0" sz="18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22860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228600" lvl="4" marL="22860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228600" lvl="5" marL="27432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228600" lvl="6" marL="32004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228600" lvl="7" marL="36576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228600" lvl="8" marL="4114800" marR="0" rtl="1" algn="r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52" name="Google Shape;52;p6"/>
          <p:cNvSpPr txBox="1"/>
          <p:nvPr>
            <p:ph idx="4" type="body"/>
          </p:nvPr>
        </p:nvSpPr>
        <p:spPr>
          <a:xfrm>
            <a:off x="4645025" y="1399032"/>
            <a:ext cx="3346704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77190" lvl="0" marL="4572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377190" lvl="1" marL="9144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360680" lvl="2" marL="13716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360679" lvl="4" marL="22860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360679" lvl="5" marL="27432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360679" lvl="6" marL="32004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360679" lvl="7" marL="36576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360679" lvl="8" marL="4114800" marR="0" rtl="1" algn="r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53" name="Google Shape;53;p6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54" name="Google Shape;54;p6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55" name="Google Shape;55;p6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  <p:sp>
        <p:nvSpPr>
          <p:cNvPr id="56" name="Google Shape;56;p6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0040" lvl="0" marL="320040" marR="0" rtl="1" algn="r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0040" lvl="0" marL="320040" marR="0" rtl="1" algn="r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9" name="Google Shape;59;p7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60" name="Google Shape;60;p7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61" name="Google Shape;61;p7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64" name="Google Shape;64;p8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65" name="Google Shape;65;p8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 txBox="1"/>
          <p:nvPr>
            <p:ph type="title"/>
          </p:nvPr>
        </p:nvSpPr>
        <p:spPr>
          <a:xfrm>
            <a:off x="839095" y="2209800"/>
            <a:ext cx="3636085" cy="125849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228600" marR="0" rtl="1" algn="l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3584"/>
              <a:buFont typeface="Georgia"/>
              <a:buChar char="*"/>
              <a:defRPr b="1" i="0" sz="2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8" name="Google Shape;68;p9"/>
          <p:cNvSpPr txBox="1"/>
          <p:nvPr>
            <p:ph idx="1" type="body"/>
          </p:nvPr>
        </p:nvSpPr>
        <p:spPr>
          <a:xfrm>
            <a:off x="4593515" y="731520"/>
            <a:ext cx="4017085" cy="4894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410210" lvl="0" marL="457200" marR="0" rtl="1" algn="r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Char char="*"/>
              <a:defRPr b="0" i="0" sz="22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3937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377189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34417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393700" lvl="5" marL="27432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393700" lvl="6" marL="32004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393700" lvl="7" marL="36576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393700" lvl="8" marL="4114800" marR="0" rtl="1" algn="r"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69" name="Google Shape;69;p9"/>
          <p:cNvSpPr txBox="1"/>
          <p:nvPr>
            <p:ph idx="2" type="body"/>
          </p:nvPr>
        </p:nvSpPr>
        <p:spPr>
          <a:xfrm>
            <a:off x="1075765" y="3497802"/>
            <a:ext cx="3388660" cy="21395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1" algn="r">
              <a:spcBef>
                <a:spcPts val="28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None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228600" lvl="1" marL="9144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b="0" i="0" sz="12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228600" lvl="2" marL="13716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None/>
              <a:defRPr b="0" i="0" sz="1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228600" lvl="3" marL="18288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22860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22860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22860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22860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22860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70" name="Google Shape;70;p9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71" name="Google Shape;71;p9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72" name="Google Shape;72;p9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showMasterSp="0" type="picTx">
  <p:cSld name="PICTURE_WITH_CAPTIO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rgbClr val="FFFFFF">
                  <a:alpha val="91764"/>
                </a:srgbClr>
              </a:gs>
              <a:gs pos="37000">
                <a:srgbClr val="FFFFFF">
                  <a:alpha val="76862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75" name="Google Shape;75;p10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>
            <a:gsLst>
              <a:gs pos="0">
                <a:srgbClr val="FFFFFF">
                  <a:alpha val="89803"/>
                </a:srgbClr>
              </a:gs>
              <a:gs pos="48000">
                <a:srgbClr val="FFFFFF">
                  <a:alpha val="62745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76" name="Google Shape;76;p10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77" name="Google Shape;77;p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78" name="Google Shape;78;p10"/>
          <p:cNvSpPr/>
          <p:nvPr>
            <p:ph idx="2" type="pic"/>
          </p:nvPr>
        </p:nvSpPr>
        <p:spPr>
          <a:xfrm>
            <a:off x="4475175" y="1143000"/>
            <a:ext cx="4114800" cy="3127806"/>
          </a:xfrm>
          <a:prstGeom prst="roundRect">
            <a:avLst>
              <a:gd fmla="val 4230" name="adj"/>
            </a:avLst>
          </a:prstGeom>
          <a:solidFill>
            <a:srgbClr val="8BC9F7"/>
          </a:solidFill>
          <a:ln>
            <a:noFill/>
          </a:ln>
          <a:effectLst>
            <a:reflection blurRad="0" dir="0" dist="0" endA="300" endPos="28000" fadeDir="5400000" kx="0" rotWithShape="0" algn="bl" stA="23000" stPos="0" sy="-100000" ky="0"/>
          </a:effectLst>
        </p:spPr>
        <p:txBody>
          <a:bodyPr anchorCtr="0" anchor="t" bIns="91425" lIns="91425" spcFirstLastPara="1" rIns="91425" wrap="square" tIns="91425"/>
          <a:lstStyle>
            <a:lvl1pPr indent="0" lvl="0" marL="0" marR="0" rtl="1" algn="ct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1400"/>
              <a:buFont typeface="Georgia"/>
              <a:buNone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560"/>
              </a:spcBef>
              <a:spcAft>
                <a:spcPts val="0"/>
              </a:spcAft>
              <a:buClr>
                <a:srgbClr val="C3260C"/>
              </a:buClr>
              <a:buSzPts val="1400"/>
              <a:buFont typeface="Georgia"/>
              <a:buNone/>
              <a:defRPr b="0" i="0" sz="28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480"/>
              </a:spcBef>
              <a:spcAft>
                <a:spcPts val="0"/>
              </a:spcAft>
              <a:buClr>
                <a:srgbClr val="C3260C"/>
              </a:buClr>
              <a:buSzPts val="1400"/>
              <a:buFont typeface="Georgia"/>
              <a:buNone/>
              <a:defRPr b="0" i="0" sz="2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1400"/>
              <a:buFont typeface="Georgia"/>
              <a:buNone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1400"/>
              <a:buFont typeface="Georgia"/>
              <a:buNone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1400"/>
              <a:buFont typeface="Georgia"/>
              <a:buNone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1400"/>
              <a:buFont typeface="Georgia"/>
              <a:buNone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1400"/>
              <a:buFont typeface="Georgia"/>
              <a:buNone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SzPts val="1400"/>
              <a:buFont typeface="Georgia"/>
              <a:buNone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79" name="Google Shape;79;p10"/>
          <p:cNvSpPr txBox="1"/>
          <p:nvPr>
            <p:ph idx="1" type="body"/>
          </p:nvPr>
        </p:nvSpPr>
        <p:spPr>
          <a:xfrm>
            <a:off x="877887" y="1010486"/>
            <a:ext cx="3694114" cy="21630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360680" lvl="0" marL="4572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228600" lvl="1" marL="9144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b="0" i="0" sz="12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228600" lvl="2" marL="13716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None/>
              <a:defRPr b="0" i="0" sz="1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228600" lvl="3" marL="18288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22860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22860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22860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22860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22860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80" name="Google Shape;80;p10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81" name="Google Shape;81;p10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82" name="Google Shape;82;p10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  <p:sp>
        <p:nvSpPr>
          <p:cNvPr id="83" name="Google Shape;83;p10"/>
          <p:cNvSpPr txBox="1"/>
          <p:nvPr>
            <p:ph type="title"/>
          </p:nvPr>
        </p:nvSpPr>
        <p:spPr>
          <a:xfrm>
            <a:off x="727268" y="4464421"/>
            <a:ext cx="638353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320040" lvl="0" marL="320040" marR="0" rtl="1" algn="l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99D4FE"/>
            </a:gs>
            <a:gs pos="60000">
              <a:srgbClr val="FFFFFF"/>
            </a:gs>
            <a:gs pos="100000">
              <a:srgbClr val="54BDFF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rgbClr val="FFFFFF">
                  <a:alpha val="90980"/>
                </a:srgbClr>
              </a:gs>
              <a:gs pos="37000">
                <a:srgbClr val="FFFFFF">
                  <a:alpha val="75686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7" name="Google Shape;7;p1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>
            <a:gsLst>
              <a:gs pos="0">
                <a:srgbClr val="FFFFFF">
                  <a:alpha val="88627"/>
                </a:srgbClr>
              </a:gs>
              <a:gs pos="48000">
                <a:srgbClr val="FFFFFF">
                  <a:alpha val="61960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8" name="Google Shape;8;p1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9" name="Google Shape;9;p1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6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0" name="Google Shape;10;p1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0040" lvl="0" marL="320040" marR="0" rtl="1" algn="r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0210" lvl="0" marL="457200" marR="0" rtl="1" algn="r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Char char="*"/>
              <a:defRPr b="0" i="0" sz="22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3937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377189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34417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34417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34417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34417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34417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stretch>
            <a:fillRect b="-999" l="-999" r="-999" t="-999"/>
          </a:stretch>
        </a:blip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8" name="Google Shape;98;p1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" name="Google Shape;99;p13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" name="Google Shape;100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Google Shape;101;p13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5"/>
          <p:cNvSpPr/>
          <p:nvPr/>
        </p:nvSpPr>
        <p:spPr>
          <a:xfrm>
            <a:off x="1000100" y="2786058"/>
            <a:ext cx="6678430" cy="28007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DFFF"/>
              </a:buClr>
              <a:buFont typeface="Calibri"/>
              <a:buNone/>
            </a:pPr>
            <a:r>
              <a:rPr b="1" i="0" lang="ar-EG" sz="8800" u="none" cap="none" strike="noStrike">
                <a:solidFill>
                  <a:srgbClr val="35DFFF"/>
                </a:solidFill>
                <a:latin typeface="Calibri"/>
                <a:ea typeface="Calibri"/>
                <a:cs typeface="Calibri"/>
                <a:sym typeface="Calibri"/>
              </a:rPr>
              <a:t>التعريف بسورة</a:t>
            </a:r>
            <a:endParaRPr/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DFFF"/>
              </a:buClr>
              <a:buFont typeface="Calibri"/>
              <a:buNone/>
            </a:pPr>
            <a:r>
              <a:rPr b="1" i="0" lang="ar-EG" sz="8800" u="none" cap="none" strike="noStrike">
                <a:solidFill>
                  <a:srgbClr val="35DFFF"/>
                </a:solidFill>
                <a:latin typeface="Calibri"/>
                <a:ea typeface="Calibri"/>
                <a:cs typeface="Calibri"/>
                <a:sym typeface="Calibri"/>
              </a:rPr>
              <a:t>الأعراف</a:t>
            </a:r>
            <a:endParaRPr b="1" i="0" sz="8000" u="none" cap="none" strike="noStrike">
              <a:solidFill>
                <a:srgbClr val="35D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" name="Google Shape;176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559821" y="-243408"/>
            <a:ext cx="4191000" cy="314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03488" y="0"/>
            <a:ext cx="4191000" cy="314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5750" y="428604"/>
            <a:ext cx="8572500" cy="6000792"/>
          </a:xfrm>
          <a:prstGeom prst="rect">
            <a:avLst/>
          </a:prstGeom>
          <a:noFill/>
          <a:ln cap="sq" cmpd="thickThin" w="889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0025" y="357167"/>
            <a:ext cx="8743950" cy="6143668"/>
          </a:xfrm>
          <a:prstGeom prst="rect">
            <a:avLst/>
          </a:prstGeom>
          <a:noFill/>
          <a:ln cap="sq" cmpd="thickThin" w="889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472" y="204788"/>
            <a:ext cx="8001056" cy="6448425"/>
          </a:xfrm>
          <a:prstGeom prst="rect">
            <a:avLst/>
          </a:prstGeom>
          <a:noFill/>
          <a:ln cap="sq" cmpd="thickThin" w="889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سمة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5_Slipstream">
  <a:themeElements>
    <a:clrScheme name="Slipstream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