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</p:sldIdLst>
  <p:sldSz cx="6858000" cy="9144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1020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5F8A5-16EF-45BE-B55E-5378F28B47F0}" type="datetimeFigureOut">
              <a:rPr lang="ar-SA" smtClean="0"/>
              <a:t>25/04/38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FD402-6357-43F2-B9DE-3F10A9E9B039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678669" y="8532440"/>
            <a:ext cx="2971800" cy="457200"/>
          </a:xfrm>
        </p:spPr>
        <p:txBody>
          <a:bodyPr/>
          <a:lstStyle/>
          <a:p>
            <a:fld id="{071A72DE-83F2-4BCE-A9F6-D92FE22E9D69}" type="slidenum">
              <a:rPr lang="ar-SA" b="1" smtClean="0"/>
              <a:pPr/>
              <a:t>1</a:t>
            </a:fld>
            <a:endParaRPr lang="ar-SA" b="1" dirty="0"/>
          </a:p>
        </p:txBody>
      </p:sp>
      <p:sp>
        <p:nvSpPr>
          <p:cNvPr id="5" name="مستطيل 4"/>
          <p:cNvSpPr/>
          <p:nvPr/>
        </p:nvSpPr>
        <p:spPr>
          <a:xfrm>
            <a:off x="227865" y="2415479"/>
            <a:ext cx="6519066" cy="1798742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356992" y="2428860"/>
            <a:ext cx="338993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أكتبي الوقت الذي تشير إليه الساعة فيما يلي 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5734187" y="4255859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227864" y="4242259"/>
            <a:ext cx="6519066" cy="201863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380846" y="6406865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07168" y="6277979"/>
            <a:ext cx="6519066" cy="204608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marL="457200" indent="-457200"/>
            <a:r>
              <a:rPr lang="ar-SA" dirty="0">
                <a:solidFill>
                  <a:schemeClr val="tx1"/>
                </a:solidFill>
              </a:rPr>
              <a:t> </a:t>
            </a:r>
            <a:endParaRPr lang="ar-SA" sz="1600" dirty="0">
              <a:solidFill>
                <a:schemeClr val="tx1"/>
              </a:solidFill>
            </a:endParaRPr>
          </a:p>
          <a:p>
            <a:r>
              <a:rPr lang="ar-SA" sz="1600" dirty="0">
                <a:solidFill>
                  <a:schemeClr val="tx1"/>
                </a:solidFill>
              </a:rPr>
              <a:t>.............  ، .............  ،  ............</a:t>
            </a:r>
          </a:p>
        </p:txBody>
      </p:sp>
      <p:graphicFrame>
        <p:nvGraphicFramePr>
          <p:cNvPr id="12" name="جدول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30173"/>
              </p:ext>
            </p:extLst>
          </p:nvPr>
        </p:nvGraphicFramePr>
        <p:xfrm>
          <a:off x="227865" y="2414369"/>
          <a:ext cx="3014705" cy="1249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7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5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79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قراءة الساعة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(بالساعات الكاملة ، بنصف الساعة ، بربع الساعة ، لأقرب خمس دقائق) وكتابة الوقت الذي تشير إليه الساعة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3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5848359"/>
              </p:ext>
            </p:extLst>
          </p:nvPr>
        </p:nvGraphicFramePr>
        <p:xfrm>
          <a:off x="227864" y="4255859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باستعمال استراتيجيات ومهارات مناسبة مع </a:t>
                      </a:r>
                      <a:r>
                        <a:rPr lang="ar-SA" sz="800" b="1" dirty="0" err="1">
                          <a:solidFill>
                            <a:schemeClr val="tx1"/>
                          </a:solidFill>
                        </a:rPr>
                        <a:t>اتباع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الخطوات الأربع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4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110089"/>
              </p:ext>
            </p:extLst>
          </p:nvPr>
        </p:nvGraphicFramePr>
        <p:xfrm>
          <a:off x="227864" y="6289343"/>
          <a:ext cx="3014705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7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2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3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ترتيب الأعاد ضمن (1000)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5" name="مجموعة 14"/>
          <p:cNvGrpSpPr/>
          <p:nvPr/>
        </p:nvGrpSpPr>
        <p:grpSpPr>
          <a:xfrm>
            <a:off x="-203041" y="91600"/>
            <a:ext cx="7146862" cy="2228613"/>
            <a:chOff x="-203041" y="91600"/>
            <a:chExt cx="7146862" cy="2228613"/>
          </a:xfrm>
        </p:grpSpPr>
        <p:sp>
          <p:nvSpPr>
            <p:cNvPr id="16" name="مربع نص 15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17" name="مربع نص 16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18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مستطيل مستدير الزوايا 18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نموذج رقم (3)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الثاني</a:t>
              </a:r>
              <a:r>
                <a:rPr lang="ar-SA" sz="1400" dirty="0">
                  <a:solidFill>
                    <a:schemeClr val="tx1"/>
                  </a:solidFill>
                </a:rPr>
                <a:t> </a:t>
              </a:r>
              <a:r>
                <a:rPr lang="ar-SA" sz="1400" b="1" dirty="0">
                  <a:solidFill>
                    <a:schemeClr val="tx1"/>
                  </a:solidFill>
                </a:rPr>
                <a:t>مادة الرياضيات  الفترة الثالثة</a:t>
              </a:r>
            </a:p>
          </p:txBody>
        </p:sp>
        <p:sp>
          <p:nvSpPr>
            <p:cNvPr id="20" name="مستطيل مستدير الزوايا 19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pic>
          <p:nvPicPr>
            <p:cNvPr id="21" name="Picture 2" descr="نتيجة بحث الصور عن رياضيات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073" y="891464"/>
              <a:ext cx="1300672" cy="9733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4" descr="نتيجة بحث الصور عن اطارات رياضيات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09830">
              <a:off x="1204543" y="642193"/>
              <a:ext cx="4898705" cy="16165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مستطيل 22"/>
            <p:cNvSpPr/>
            <p:nvPr/>
          </p:nvSpPr>
          <p:spPr>
            <a:xfrm rot="901254">
              <a:off x="3750251" y="992977"/>
              <a:ext cx="3193570" cy="646331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ar-SA" sz="3600" b="1" dirty="0">
                  <a:ln w="0"/>
                  <a:gradFill flip="none" rotWithShape="1">
                    <a:gsLst>
                      <a:gs pos="72843">
                        <a:schemeClr val="accent2">
                          <a:lumMod val="75000"/>
                        </a:schemeClr>
                      </a:gs>
                      <a:gs pos="71687">
                        <a:schemeClr val="tx1"/>
                      </a:gs>
                      <a:gs pos="69375">
                        <a:schemeClr val="accent2">
                          <a:lumMod val="20000"/>
                          <a:lumOff val="80000"/>
                        </a:schemeClr>
                      </a:gs>
                      <a:gs pos="47562">
                        <a:srgbClr val="00B0F0"/>
                      </a:gs>
                      <a:gs pos="35000">
                        <a:srgbClr val="FFFF00"/>
                      </a:gs>
                      <a:gs pos="60125">
                        <a:schemeClr val="accent6">
                          <a:lumMod val="60000"/>
                          <a:lumOff val="40000"/>
                        </a:schemeClr>
                      </a:gs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path path="circle">
                      <a:fillToRect t="100000" r="100000"/>
                    </a:path>
                    <a:tileRect l="-100000" b="-100000"/>
                  </a:gra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cs typeface="Bold Italic Art" panose="02010400000000000000" pitchFamily="2" charset="-78"/>
                </a:rPr>
                <a:t>الرياضيات</a:t>
              </a:r>
              <a:endParaRPr lang="ar-SA" sz="3600" b="1" cap="none" spc="0" dirty="0">
                <a:ln w="0"/>
                <a:gradFill flip="none" rotWithShape="1">
                  <a:gsLst>
                    <a:gs pos="72843">
                      <a:schemeClr val="accent2">
                        <a:lumMod val="75000"/>
                      </a:schemeClr>
                    </a:gs>
                    <a:gs pos="71687">
                      <a:schemeClr val="tx1"/>
                    </a:gs>
                    <a:gs pos="69375">
                      <a:schemeClr val="accent2">
                        <a:lumMod val="20000"/>
                        <a:lumOff val="80000"/>
                      </a:schemeClr>
                    </a:gs>
                    <a:gs pos="47562">
                      <a:srgbClr val="00B0F0"/>
                    </a:gs>
                    <a:gs pos="35000">
                      <a:srgbClr val="FFFF00"/>
                    </a:gs>
                    <a:gs pos="60125">
                      <a:schemeClr val="accent6">
                        <a:lumMod val="60000"/>
                        <a:lumOff val="40000"/>
                      </a:schemeClr>
                    </a:gs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path path="circle">
                    <a:fillToRect t="100000" r="100000"/>
                  </a:path>
                  <a:tileRect l="-100000" b="-100000"/>
                </a:gra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Bold Italic Art" panose="02010400000000000000" pitchFamily="2" charset="-78"/>
              </a:endParaRPr>
            </a:p>
          </p:txBody>
        </p:sp>
      </p:grpSp>
      <p:sp>
        <p:nvSpPr>
          <p:cNvPr id="25" name="مستطيل 24"/>
          <p:cNvSpPr/>
          <p:nvPr/>
        </p:nvSpPr>
        <p:spPr>
          <a:xfrm>
            <a:off x="2048275" y="5328387"/>
            <a:ext cx="1151874" cy="8490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3086028" y="4536779"/>
            <a:ext cx="3647328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/>
              <a:t>أكلت سعاد ثلاث قطع من كعكة مقسمة إلى ثماني قطع متطابقة .ما الكسر الذي يمثل القطع التي أكلتها سعاد ؟ </a:t>
            </a:r>
          </a:p>
          <a:p>
            <a:endParaRPr lang="ar-SA" sz="1200" b="1" u="sng" dirty="0"/>
          </a:p>
          <a:p>
            <a:r>
              <a:rPr lang="ar-SA" sz="1200" b="1" u="sng" dirty="0"/>
              <a:t>الفهم :المعطيات : </a:t>
            </a:r>
            <a:r>
              <a:rPr lang="ar-SA" sz="1200" b="1" dirty="0"/>
              <a:t>أكلت سعاد .......قطع من كعكة مقسمة إلى .........قطع متطابقة .</a:t>
            </a:r>
          </a:p>
          <a:p>
            <a:r>
              <a:rPr lang="ar-SA" sz="1200" b="1" u="sng" dirty="0"/>
              <a:t>المطلوب</a:t>
            </a:r>
            <a:r>
              <a:rPr lang="ar-SA" sz="1200" b="1" dirty="0"/>
              <a:t>: ما...........................................؟</a:t>
            </a:r>
          </a:p>
          <a:p>
            <a:r>
              <a:rPr lang="ar-SA" sz="1200" b="1" dirty="0"/>
              <a:t> التخطيط : الحل باستخدام ................</a:t>
            </a:r>
          </a:p>
          <a:p>
            <a:r>
              <a:rPr lang="ar-SA" sz="1200" b="1" dirty="0"/>
              <a:t>الحل :.الكسر الذي يمثل القطعة التي أكلتها أحلام هو..............</a:t>
            </a:r>
          </a:p>
        </p:txBody>
      </p:sp>
      <p:sp>
        <p:nvSpPr>
          <p:cNvPr id="30" name="مربع نص 29"/>
          <p:cNvSpPr txBox="1"/>
          <p:nvPr/>
        </p:nvSpPr>
        <p:spPr>
          <a:xfrm>
            <a:off x="2804084" y="6332331"/>
            <a:ext cx="392215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السؤال الثالث : رتبي الأعداد التالية من الأكبر إلى الأصغر : </a:t>
            </a:r>
          </a:p>
        </p:txBody>
      </p:sp>
      <p:sp>
        <p:nvSpPr>
          <p:cNvPr id="31" name="مستطيل 30"/>
          <p:cNvSpPr/>
          <p:nvPr/>
        </p:nvSpPr>
        <p:spPr>
          <a:xfrm>
            <a:off x="5286388" y="2760211"/>
            <a:ext cx="1357322" cy="1357322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  <a:p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3429000" y="2714612"/>
            <a:ext cx="1428760" cy="142876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  <a:p>
            <a:endParaRPr lang="ar-SA" sz="1200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5480164" y="3612977"/>
            <a:ext cx="85725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tx1"/>
                </a:solidFill>
              </a:rPr>
              <a:t>  :</a:t>
            </a:r>
          </a:p>
          <a:p>
            <a:endParaRPr lang="ar-SA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3643314" y="3714744"/>
            <a:ext cx="92869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      </a:t>
            </a:r>
          </a:p>
          <a:p>
            <a:r>
              <a:rPr lang="ar-SA" dirty="0"/>
              <a:t> </a:t>
            </a:r>
          </a:p>
        </p:txBody>
      </p:sp>
      <p:cxnSp>
        <p:nvCxnSpPr>
          <p:cNvPr id="41" name="رابط كسهم مستقيم 40"/>
          <p:cNvCxnSpPr>
            <a:cxnSpLocks/>
          </p:cNvCxnSpPr>
          <p:nvPr/>
        </p:nvCxnSpPr>
        <p:spPr>
          <a:xfrm>
            <a:off x="5987821" y="3266107"/>
            <a:ext cx="177483" cy="6778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رابط كسهم مستقيم 48"/>
          <p:cNvCxnSpPr>
            <a:cxnSpLocks/>
          </p:cNvCxnSpPr>
          <p:nvPr/>
        </p:nvCxnSpPr>
        <p:spPr>
          <a:xfrm flipV="1">
            <a:off x="4121860" y="3172816"/>
            <a:ext cx="171236" cy="10830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: Rounded Corners 2"/>
          <p:cNvSpPr/>
          <p:nvPr/>
        </p:nvSpPr>
        <p:spPr>
          <a:xfrm>
            <a:off x="5920587" y="6831992"/>
            <a:ext cx="714380" cy="3097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/>
              <a:t>7</a:t>
            </a:r>
            <a:r>
              <a:rPr lang="ar-SA" dirty="0">
                <a:solidFill>
                  <a:schemeClr val="tx1"/>
                </a:solidFill>
              </a:rPr>
              <a:t>745</a:t>
            </a:r>
            <a:endParaRPr lang="ar-SA" dirty="0"/>
          </a:p>
        </p:txBody>
      </p:sp>
      <p:sp>
        <p:nvSpPr>
          <p:cNvPr id="35" name="Rectangle: Rounded Corners 34"/>
          <p:cNvSpPr/>
          <p:nvPr/>
        </p:nvSpPr>
        <p:spPr>
          <a:xfrm>
            <a:off x="4002784" y="6817368"/>
            <a:ext cx="709820" cy="3097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700</a:t>
            </a:r>
          </a:p>
        </p:txBody>
      </p:sp>
      <p:sp>
        <p:nvSpPr>
          <p:cNvPr id="36" name="Rectangle: Rounded Corners 35"/>
          <p:cNvSpPr/>
          <p:nvPr/>
        </p:nvSpPr>
        <p:spPr>
          <a:xfrm>
            <a:off x="4998870" y="6825829"/>
            <a:ext cx="696331" cy="30978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>
                <a:solidFill>
                  <a:schemeClr val="tx1"/>
                </a:solidFill>
              </a:rPr>
              <a:t>657</a:t>
            </a:r>
          </a:p>
        </p:txBody>
      </p:sp>
      <p:cxnSp>
        <p:nvCxnSpPr>
          <p:cNvPr id="40" name="رابط كسهم مستقيم 48"/>
          <p:cNvCxnSpPr>
            <a:cxnSpLocks/>
          </p:cNvCxnSpPr>
          <p:nvPr/>
        </p:nvCxnSpPr>
        <p:spPr>
          <a:xfrm flipV="1">
            <a:off x="4107661" y="3273582"/>
            <a:ext cx="329451" cy="1924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مربع نص 37"/>
          <p:cNvSpPr txBox="1"/>
          <p:nvPr/>
        </p:nvSpPr>
        <p:spPr>
          <a:xfrm>
            <a:off x="3650469" y="3664049"/>
            <a:ext cx="85725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chemeClr val="tx1"/>
                </a:solidFill>
              </a:rPr>
              <a:t>   :</a:t>
            </a:r>
          </a:p>
          <a:p>
            <a:endParaRPr lang="ar-SA" dirty="0"/>
          </a:p>
        </p:txBody>
      </p:sp>
      <p:cxnSp>
        <p:nvCxnSpPr>
          <p:cNvPr id="44" name="رابط كسهم مستقيم 40"/>
          <p:cNvCxnSpPr>
            <a:cxnSpLocks/>
          </p:cNvCxnSpPr>
          <p:nvPr/>
        </p:nvCxnSpPr>
        <p:spPr>
          <a:xfrm flipH="1" flipV="1">
            <a:off x="5805264" y="3039209"/>
            <a:ext cx="182558" cy="22689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>
          <a:xfrm>
            <a:off x="1588" y="8685213"/>
            <a:ext cx="2971800" cy="457200"/>
          </a:xfrm>
        </p:spPr>
        <p:txBody>
          <a:bodyPr/>
          <a:lstStyle/>
          <a:p>
            <a:fld id="{071A72DE-83F2-4BCE-A9F6-D92FE22E9D69}" type="slidenum">
              <a:rPr lang="ar-SA" smtClean="0"/>
              <a:pPr/>
              <a:t>2</a:t>
            </a:fld>
            <a:endParaRPr lang="ar-SA"/>
          </a:p>
        </p:txBody>
      </p:sp>
      <p:sp>
        <p:nvSpPr>
          <p:cNvPr id="5" name="عنصر نائب لرقم الشريحة 3"/>
          <p:cNvSpPr txBox="1">
            <a:spLocks/>
          </p:cNvSpPr>
          <p:nvPr/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1A72DE-83F2-4BCE-A9F6-D92FE22E9D69}" type="slidenum">
              <a:rPr kumimoji="0" lang="ar-SA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ar-S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93359" y="2474293"/>
            <a:ext cx="6533530" cy="261186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endParaRPr lang="ar-SA" sz="1200" dirty="0">
              <a:solidFill>
                <a:schemeClr val="tx1"/>
              </a:solidFill>
            </a:endParaRPr>
          </a:p>
          <a:p>
            <a:r>
              <a:rPr lang="ar-SA" sz="1200" dirty="0">
                <a:solidFill>
                  <a:schemeClr val="tx1"/>
                </a:solidFill>
              </a:rPr>
              <a:t>                      </a:t>
            </a:r>
          </a:p>
          <a:p>
            <a:endParaRPr lang="ar-SA" sz="1200" dirty="0">
              <a:solidFill>
                <a:schemeClr val="tx1"/>
              </a:solidFill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3645088" y="2553295"/>
            <a:ext cx="308186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الخامس : أكتبي أسم المجسم ثم حددي عدد الأوجه والرؤوس: </a:t>
            </a:r>
          </a:p>
        </p:txBody>
      </p:sp>
      <p:sp>
        <p:nvSpPr>
          <p:cNvPr id="8" name="مربع نص 7"/>
          <p:cNvSpPr txBox="1"/>
          <p:nvPr/>
        </p:nvSpPr>
        <p:spPr>
          <a:xfrm>
            <a:off x="5783242" y="201781"/>
            <a:ext cx="97126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الرابع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93359" y="202575"/>
            <a:ext cx="6519066" cy="224548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dirty="0">
              <a:solidFill>
                <a:schemeClr val="tx1"/>
              </a:solidFill>
            </a:endParaRPr>
          </a:p>
          <a:p>
            <a:endParaRPr lang="ar-SA" sz="1600" b="1" dirty="0">
              <a:solidFill>
                <a:schemeClr val="tx1"/>
              </a:solidFill>
            </a:endParaRPr>
          </a:p>
        </p:txBody>
      </p:sp>
      <p:sp>
        <p:nvSpPr>
          <p:cNvPr id="10" name="مربع نص 11"/>
          <p:cNvSpPr txBox="1"/>
          <p:nvPr/>
        </p:nvSpPr>
        <p:spPr>
          <a:xfrm>
            <a:off x="214290" y="8572528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انتهت الأسئلة   تمنياتي لك بالتوفيق                                                                       معلمة المادة : .......................................</a:t>
            </a:r>
          </a:p>
        </p:txBody>
      </p:sp>
      <p:graphicFrame>
        <p:nvGraphicFramePr>
          <p:cNvPr id="11" name="جدول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8046415"/>
              </p:ext>
            </p:extLst>
          </p:nvPr>
        </p:nvGraphicFramePr>
        <p:xfrm>
          <a:off x="207823" y="202575"/>
          <a:ext cx="3286148" cy="1005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45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79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20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8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9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تمثيل كسور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الوحدة (المقامات أقل أو تساوي 12) وقراءتها و كتابتها 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جدول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678471"/>
              </p:ext>
            </p:extLst>
          </p:nvPr>
        </p:nvGraphicFramePr>
        <p:xfrm>
          <a:off x="197123" y="2484615"/>
          <a:ext cx="3286147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6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7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29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2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14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38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3842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تمييز المجسمات (المكعب-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الكرة – المخروط- الاسطوانة – متوازي المستطيلات  -الهرم 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)عن غيرها من الأشكال ووصفها بحسب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عدد الأوجه والرؤوس والأحرف فيها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4" name="مربع نص 39"/>
          <p:cNvSpPr txBox="1"/>
          <p:nvPr/>
        </p:nvSpPr>
        <p:spPr>
          <a:xfrm>
            <a:off x="4023147" y="3019223"/>
            <a:ext cx="257176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SA" dirty="0"/>
          </a:p>
        </p:txBody>
      </p:sp>
      <p:sp>
        <p:nvSpPr>
          <p:cNvPr id="15" name="مربع نص 40"/>
          <p:cNvSpPr txBox="1"/>
          <p:nvPr/>
        </p:nvSpPr>
        <p:spPr>
          <a:xfrm>
            <a:off x="3627429" y="3061393"/>
            <a:ext cx="3000396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dirty="0"/>
              <a:t>اسم المجسم </a:t>
            </a:r>
            <a:r>
              <a:rPr lang="ar-SA" dirty="0"/>
              <a:t>: ...................</a:t>
            </a:r>
          </a:p>
          <a:p>
            <a:r>
              <a:rPr lang="ar-SA" sz="1200" b="1" dirty="0"/>
              <a:t>عدد الأوجه :  ..........</a:t>
            </a:r>
            <a:endParaRPr lang="ar-SA" b="1" dirty="0"/>
          </a:p>
          <a:p>
            <a:r>
              <a:rPr lang="ar-SA" sz="1200" b="1" dirty="0"/>
              <a:t>عدد الأحرف : ..........       </a:t>
            </a:r>
          </a:p>
          <a:p>
            <a:r>
              <a:rPr lang="ar-SA" sz="1200" b="1" dirty="0"/>
              <a:t>عدد الرؤوس : ..........</a:t>
            </a:r>
          </a:p>
        </p:txBody>
      </p:sp>
      <p:sp>
        <p:nvSpPr>
          <p:cNvPr id="16" name="مربع نص 41"/>
          <p:cNvSpPr txBox="1"/>
          <p:nvPr/>
        </p:nvSpPr>
        <p:spPr>
          <a:xfrm>
            <a:off x="3140968" y="197191"/>
            <a:ext cx="292895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/>
              <a:t>  لوني الأجزاء التي تمثل الكسر المكتوب:</a:t>
            </a:r>
          </a:p>
        </p:txBody>
      </p:sp>
      <p:sp>
        <p:nvSpPr>
          <p:cNvPr id="17" name="مستطيل 46"/>
          <p:cNvSpPr/>
          <p:nvPr/>
        </p:nvSpPr>
        <p:spPr>
          <a:xfrm>
            <a:off x="5536421" y="699718"/>
            <a:ext cx="785818" cy="7858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8" name="رابط مستقيم 48"/>
          <p:cNvCxnSpPr>
            <a:cxnSpLocks/>
          </p:cNvCxnSpPr>
          <p:nvPr/>
        </p:nvCxnSpPr>
        <p:spPr>
          <a:xfrm rot="16200000" flipH="1">
            <a:off x="5535627" y="1091833"/>
            <a:ext cx="785818" cy="158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52"/>
          <p:cNvCxnSpPr>
            <a:stCxn id="17" idx="3"/>
            <a:endCxn id="17" idx="1"/>
          </p:cNvCxnSpPr>
          <p:nvPr/>
        </p:nvCxnSpPr>
        <p:spPr>
          <a:xfrm flipH="1">
            <a:off x="5536421" y="1092627"/>
            <a:ext cx="785818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مربع نص 53"/>
          <p:cNvSpPr txBox="1"/>
          <p:nvPr/>
        </p:nvSpPr>
        <p:spPr>
          <a:xfrm>
            <a:off x="5426984" y="1668252"/>
            <a:ext cx="642942" cy="61555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u="sng" dirty="0"/>
              <a:t> 3</a:t>
            </a:r>
            <a:r>
              <a:rPr lang="ar-SA" u="sng" dirty="0"/>
              <a:t>  </a:t>
            </a:r>
            <a:endParaRPr lang="ar-SA" sz="1600" u="sng" dirty="0"/>
          </a:p>
          <a:p>
            <a:endParaRPr lang="ar-SA" sz="1600" u="sng" dirty="0"/>
          </a:p>
        </p:txBody>
      </p:sp>
      <p:sp>
        <p:nvSpPr>
          <p:cNvPr id="21" name="مربع نص 55"/>
          <p:cNvSpPr txBox="1"/>
          <p:nvPr/>
        </p:nvSpPr>
        <p:spPr>
          <a:xfrm>
            <a:off x="5748455" y="1937742"/>
            <a:ext cx="26000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4</a:t>
            </a:r>
          </a:p>
        </p:txBody>
      </p:sp>
      <p:sp>
        <p:nvSpPr>
          <p:cNvPr id="22" name="ثماني 56"/>
          <p:cNvSpPr/>
          <p:nvPr/>
        </p:nvSpPr>
        <p:spPr>
          <a:xfrm>
            <a:off x="3900494" y="633650"/>
            <a:ext cx="914400" cy="914400"/>
          </a:xfrm>
          <a:prstGeom prst="oct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3" name="رابط مستقيم 58"/>
          <p:cNvCxnSpPr>
            <a:stCxn id="22" idx="7"/>
            <a:endCxn id="22" idx="3"/>
          </p:cNvCxnSpPr>
          <p:nvPr/>
        </p:nvCxnSpPr>
        <p:spPr>
          <a:xfrm flipH="1">
            <a:off x="4168313" y="633650"/>
            <a:ext cx="378762" cy="91440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60"/>
          <p:cNvCxnSpPr>
            <a:cxnSpLocks/>
          </p:cNvCxnSpPr>
          <p:nvPr/>
        </p:nvCxnSpPr>
        <p:spPr>
          <a:xfrm rot="16200000" flipH="1">
            <a:off x="3900494" y="909697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62"/>
          <p:cNvCxnSpPr>
            <a:stCxn id="22" idx="0"/>
            <a:endCxn id="22" idx="4"/>
          </p:cNvCxnSpPr>
          <p:nvPr/>
        </p:nvCxnSpPr>
        <p:spPr>
          <a:xfrm flipH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64"/>
          <p:cNvCxnSpPr>
            <a:stCxn id="22" idx="1"/>
            <a:endCxn id="22" idx="5"/>
          </p:cNvCxnSpPr>
          <p:nvPr/>
        </p:nvCxnSpPr>
        <p:spPr>
          <a:xfrm flipH="1" flipV="1">
            <a:off x="3900494" y="901469"/>
            <a:ext cx="914400" cy="37876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مربع نص 65"/>
          <p:cNvSpPr txBox="1"/>
          <p:nvPr/>
        </p:nvSpPr>
        <p:spPr>
          <a:xfrm>
            <a:off x="4000504" y="1668252"/>
            <a:ext cx="471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u="sng" dirty="0"/>
              <a:t>5                   </a:t>
            </a:r>
          </a:p>
        </p:txBody>
      </p:sp>
      <p:sp>
        <p:nvSpPr>
          <p:cNvPr id="28" name="مربع نص 66"/>
          <p:cNvSpPr txBox="1"/>
          <p:nvPr/>
        </p:nvSpPr>
        <p:spPr>
          <a:xfrm>
            <a:off x="4185939" y="193774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/>
              <a:t>8</a:t>
            </a:r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183" y="1315203"/>
            <a:ext cx="981467" cy="98776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64943">
            <a:off x="3532276" y="3061156"/>
            <a:ext cx="1453212" cy="133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9681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426</Words>
  <Application>Microsoft Office PowerPoint</Application>
  <PresentationFormat>On-screen Show (4:3)</PresentationFormat>
  <Paragraphs>127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Bold Italic Art</vt:lpstr>
      <vt:lpstr>Calibri</vt:lpstr>
      <vt:lpstr>Times New Roman</vt:lpstr>
      <vt:lpstr>Wingdings</vt:lpstr>
      <vt:lpstr>سمة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SCE 12-09-2015</dc:creator>
  <cp:lastModifiedBy>Reem Alnasser</cp:lastModifiedBy>
  <cp:revision>19</cp:revision>
  <dcterms:created xsi:type="dcterms:W3CDTF">2017-01-16T19:08:18Z</dcterms:created>
  <dcterms:modified xsi:type="dcterms:W3CDTF">2017-01-23T06:37:09Z</dcterms:modified>
</cp:coreProperties>
</file>