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6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08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2007.jpeg" descr="IMG_2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21" y="1892336"/>
            <a:ext cx="16211958" cy="9077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١١٤ ١١٤" descr="١١٤ ١١٤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185" name="IMG_6945.jpeg" descr="IMG_694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593" y="892964"/>
            <a:ext cx="19709009" cy="10763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١١٤ ١١٤" descr="١١٤ ١١٤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188" name="IMG_6946.png" descr="IMG_6946.png"/>
          <p:cNvPicPr>
            <a:picLocks noChangeAspect="1"/>
          </p:cNvPicPr>
          <p:nvPr/>
        </p:nvPicPr>
        <p:blipFill>
          <a:blip r:embed="rId3"/>
          <a:srcRect l="43458" t="54253" r="27059" b="29620"/>
          <a:stretch>
            <a:fillRect/>
          </a:stretch>
        </p:blipFill>
        <p:spPr>
          <a:xfrm>
            <a:off x="5136157" y="3546422"/>
            <a:ext cx="14111498" cy="5391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6939.jpeg" descr="IMG_6939.jpeg"/>
          <p:cNvPicPr>
            <a:picLocks noChangeAspect="1"/>
          </p:cNvPicPr>
          <p:nvPr/>
        </p:nvPicPr>
        <p:blipFill>
          <a:blip r:embed="rId4"/>
          <a:srcRect l="20746" t="15638" r="19024" b="15342"/>
          <a:stretch>
            <a:fillRect/>
          </a:stretch>
        </p:blipFill>
        <p:spPr>
          <a:xfrm>
            <a:off x="16782034" y="4740139"/>
            <a:ext cx="5747381" cy="6483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25" extrusionOk="0">
                <a:moveTo>
                  <a:pt x="9762" y="2"/>
                </a:moveTo>
                <a:cubicBezTo>
                  <a:pt x="9721" y="-1"/>
                  <a:pt x="9675" y="0"/>
                  <a:pt x="9622" y="5"/>
                </a:cubicBezTo>
                <a:cubicBezTo>
                  <a:pt x="9352" y="28"/>
                  <a:pt x="9340" y="45"/>
                  <a:pt x="9358" y="349"/>
                </a:cubicBezTo>
                <a:cubicBezTo>
                  <a:pt x="9385" y="806"/>
                  <a:pt x="9400" y="855"/>
                  <a:pt x="9533" y="901"/>
                </a:cubicBezTo>
                <a:cubicBezTo>
                  <a:pt x="9699" y="957"/>
                  <a:pt x="9682" y="1263"/>
                  <a:pt x="9503" y="1440"/>
                </a:cubicBezTo>
                <a:cubicBezTo>
                  <a:pt x="9409" y="1532"/>
                  <a:pt x="9350" y="1733"/>
                  <a:pt x="9345" y="1982"/>
                </a:cubicBezTo>
                <a:cubicBezTo>
                  <a:pt x="9337" y="2349"/>
                  <a:pt x="9357" y="2385"/>
                  <a:pt x="9592" y="2458"/>
                </a:cubicBezTo>
                <a:cubicBezTo>
                  <a:pt x="9732" y="2501"/>
                  <a:pt x="9825" y="2569"/>
                  <a:pt x="9798" y="2608"/>
                </a:cubicBezTo>
                <a:cubicBezTo>
                  <a:pt x="9771" y="2647"/>
                  <a:pt x="9419" y="2765"/>
                  <a:pt x="9019" y="2868"/>
                </a:cubicBezTo>
                <a:cubicBezTo>
                  <a:pt x="8504" y="3000"/>
                  <a:pt x="8240" y="3113"/>
                  <a:pt x="8114" y="3256"/>
                </a:cubicBezTo>
                <a:cubicBezTo>
                  <a:pt x="8016" y="3368"/>
                  <a:pt x="7827" y="3477"/>
                  <a:pt x="7695" y="3499"/>
                </a:cubicBezTo>
                <a:cubicBezTo>
                  <a:pt x="7469" y="3537"/>
                  <a:pt x="7454" y="3568"/>
                  <a:pt x="7429" y="4044"/>
                </a:cubicBezTo>
                <a:cubicBezTo>
                  <a:pt x="7412" y="4358"/>
                  <a:pt x="7442" y="4593"/>
                  <a:pt x="7510" y="4666"/>
                </a:cubicBezTo>
                <a:cubicBezTo>
                  <a:pt x="7584" y="4746"/>
                  <a:pt x="7619" y="5120"/>
                  <a:pt x="7617" y="5835"/>
                </a:cubicBezTo>
                <a:lnTo>
                  <a:pt x="7612" y="6889"/>
                </a:lnTo>
                <a:lnTo>
                  <a:pt x="7085" y="6889"/>
                </a:lnTo>
                <a:cubicBezTo>
                  <a:pt x="6571" y="6890"/>
                  <a:pt x="6557" y="6897"/>
                  <a:pt x="6528" y="7122"/>
                </a:cubicBezTo>
                <a:cubicBezTo>
                  <a:pt x="6512" y="7249"/>
                  <a:pt x="6526" y="7468"/>
                  <a:pt x="6556" y="7612"/>
                </a:cubicBezTo>
                <a:cubicBezTo>
                  <a:pt x="6601" y="7822"/>
                  <a:pt x="6657" y="7881"/>
                  <a:pt x="6852" y="7901"/>
                </a:cubicBezTo>
                <a:cubicBezTo>
                  <a:pt x="7169" y="7933"/>
                  <a:pt x="7167" y="8078"/>
                  <a:pt x="6850" y="8110"/>
                </a:cubicBezTo>
                <a:cubicBezTo>
                  <a:pt x="6663" y="8129"/>
                  <a:pt x="6602" y="8177"/>
                  <a:pt x="6602" y="8312"/>
                </a:cubicBezTo>
                <a:cubicBezTo>
                  <a:pt x="6602" y="8410"/>
                  <a:pt x="6641" y="8526"/>
                  <a:pt x="6687" y="8567"/>
                </a:cubicBezTo>
                <a:cubicBezTo>
                  <a:pt x="6738" y="8614"/>
                  <a:pt x="6721" y="8811"/>
                  <a:pt x="6642" y="9080"/>
                </a:cubicBezTo>
                <a:cubicBezTo>
                  <a:pt x="6572" y="9320"/>
                  <a:pt x="6513" y="9705"/>
                  <a:pt x="6513" y="9936"/>
                </a:cubicBezTo>
                <a:cubicBezTo>
                  <a:pt x="6513" y="10356"/>
                  <a:pt x="6514" y="10358"/>
                  <a:pt x="6805" y="10367"/>
                </a:cubicBezTo>
                <a:cubicBezTo>
                  <a:pt x="6965" y="10372"/>
                  <a:pt x="7158" y="10381"/>
                  <a:pt x="7232" y="10387"/>
                </a:cubicBezTo>
                <a:cubicBezTo>
                  <a:pt x="7344" y="10396"/>
                  <a:pt x="7371" y="10605"/>
                  <a:pt x="7392" y="11649"/>
                </a:cubicBezTo>
                <a:lnTo>
                  <a:pt x="7414" y="12827"/>
                </a:lnTo>
                <a:cubicBezTo>
                  <a:pt x="7457" y="12858"/>
                  <a:pt x="7497" y="12887"/>
                  <a:pt x="7540" y="12910"/>
                </a:cubicBezTo>
                <a:lnTo>
                  <a:pt x="7794" y="12926"/>
                </a:lnTo>
                <a:lnTo>
                  <a:pt x="8173" y="12949"/>
                </a:lnTo>
                <a:lnTo>
                  <a:pt x="8200" y="13563"/>
                </a:lnTo>
                <a:lnTo>
                  <a:pt x="8225" y="14177"/>
                </a:lnTo>
                <a:lnTo>
                  <a:pt x="8603" y="14201"/>
                </a:lnTo>
                <a:lnTo>
                  <a:pt x="8982" y="14226"/>
                </a:lnTo>
                <a:lnTo>
                  <a:pt x="8975" y="14945"/>
                </a:lnTo>
                <a:cubicBezTo>
                  <a:pt x="8958" y="16653"/>
                  <a:pt x="8958" y="16654"/>
                  <a:pt x="8712" y="16737"/>
                </a:cubicBezTo>
                <a:cubicBezTo>
                  <a:pt x="8520" y="16802"/>
                  <a:pt x="8487" y="16863"/>
                  <a:pt x="8487" y="17164"/>
                </a:cubicBezTo>
                <a:cubicBezTo>
                  <a:pt x="8487" y="17576"/>
                  <a:pt x="8670" y="17779"/>
                  <a:pt x="8895" y="17613"/>
                </a:cubicBezTo>
                <a:cubicBezTo>
                  <a:pt x="8999" y="17536"/>
                  <a:pt x="9059" y="17533"/>
                  <a:pt x="9137" y="17603"/>
                </a:cubicBezTo>
                <a:cubicBezTo>
                  <a:pt x="9276" y="17726"/>
                  <a:pt x="10572" y="17726"/>
                  <a:pt x="10710" y="17603"/>
                </a:cubicBezTo>
                <a:cubicBezTo>
                  <a:pt x="10790" y="17532"/>
                  <a:pt x="10833" y="17554"/>
                  <a:pt x="10895" y="17702"/>
                </a:cubicBezTo>
                <a:cubicBezTo>
                  <a:pt x="10940" y="17808"/>
                  <a:pt x="10960" y="17922"/>
                  <a:pt x="10938" y="17955"/>
                </a:cubicBezTo>
                <a:cubicBezTo>
                  <a:pt x="10916" y="17988"/>
                  <a:pt x="10237" y="18014"/>
                  <a:pt x="9429" y="18014"/>
                </a:cubicBezTo>
                <a:cubicBezTo>
                  <a:pt x="7767" y="18014"/>
                  <a:pt x="7831" y="17986"/>
                  <a:pt x="7871" y="18687"/>
                </a:cubicBezTo>
                <a:lnTo>
                  <a:pt x="7894" y="19052"/>
                </a:lnTo>
                <a:lnTo>
                  <a:pt x="8455" y="19052"/>
                </a:lnTo>
                <a:cubicBezTo>
                  <a:pt x="8972" y="19052"/>
                  <a:pt x="9232" y="19137"/>
                  <a:pt x="9038" y="19243"/>
                </a:cubicBezTo>
                <a:cubicBezTo>
                  <a:pt x="8994" y="19267"/>
                  <a:pt x="8593" y="19293"/>
                  <a:pt x="8145" y="19298"/>
                </a:cubicBezTo>
                <a:lnTo>
                  <a:pt x="7332" y="19308"/>
                </a:lnTo>
                <a:lnTo>
                  <a:pt x="7344" y="19617"/>
                </a:lnTo>
                <a:lnTo>
                  <a:pt x="7359" y="19926"/>
                </a:lnTo>
                <a:lnTo>
                  <a:pt x="9537" y="19948"/>
                </a:lnTo>
                <a:cubicBezTo>
                  <a:pt x="10895" y="19961"/>
                  <a:pt x="11725" y="19998"/>
                  <a:pt x="11739" y="20048"/>
                </a:cubicBezTo>
                <a:cubicBezTo>
                  <a:pt x="11753" y="20097"/>
                  <a:pt x="11246" y="20143"/>
                  <a:pt x="10415" y="20168"/>
                </a:cubicBezTo>
                <a:cubicBezTo>
                  <a:pt x="9563" y="20193"/>
                  <a:pt x="9087" y="20237"/>
                  <a:pt x="9115" y="20288"/>
                </a:cubicBezTo>
                <a:cubicBezTo>
                  <a:pt x="9143" y="20336"/>
                  <a:pt x="8902" y="20378"/>
                  <a:pt x="8504" y="20392"/>
                </a:cubicBezTo>
                <a:lnTo>
                  <a:pt x="7852" y="20414"/>
                </a:lnTo>
                <a:lnTo>
                  <a:pt x="7879" y="20869"/>
                </a:lnTo>
                <a:lnTo>
                  <a:pt x="7904" y="21325"/>
                </a:lnTo>
                <a:lnTo>
                  <a:pt x="10094" y="21364"/>
                </a:lnTo>
                <a:cubicBezTo>
                  <a:pt x="13267" y="21422"/>
                  <a:pt x="14124" y="21414"/>
                  <a:pt x="14107" y="21329"/>
                </a:cubicBezTo>
                <a:cubicBezTo>
                  <a:pt x="14099" y="21287"/>
                  <a:pt x="14195" y="21235"/>
                  <a:pt x="14320" y="21210"/>
                </a:cubicBezTo>
                <a:cubicBezTo>
                  <a:pt x="14520" y="21171"/>
                  <a:pt x="14554" y="21118"/>
                  <a:pt x="14575" y="20797"/>
                </a:cubicBezTo>
                <a:cubicBezTo>
                  <a:pt x="14593" y="20522"/>
                  <a:pt x="14563" y="20417"/>
                  <a:pt x="14458" y="20381"/>
                </a:cubicBezTo>
                <a:cubicBezTo>
                  <a:pt x="14348" y="20344"/>
                  <a:pt x="14317" y="20204"/>
                  <a:pt x="14317" y="19732"/>
                </a:cubicBezTo>
                <a:cubicBezTo>
                  <a:pt x="14317" y="19191"/>
                  <a:pt x="14300" y="19131"/>
                  <a:pt x="14143" y="19131"/>
                </a:cubicBezTo>
                <a:cubicBezTo>
                  <a:pt x="13941" y="19131"/>
                  <a:pt x="13823" y="19007"/>
                  <a:pt x="13956" y="18934"/>
                </a:cubicBezTo>
                <a:cubicBezTo>
                  <a:pt x="14056" y="18878"/>
                  <a:pt x="14079" y="18498"/>
                  <a:pt x="13993" y="18300"/>
                </a:cubicBezTo>
                <a:cubicBezTo>
                  <a:pt x="13952" y="18204"/>
                  <a:pt x="13808" y="18175"/>
                  <a:pt x="13405" y="18175"/>
                </a:cubicBezTo>
                <a:cubicBezTo>
                  <a:pt x="12889" y="18175"/>
                  <a:pt x="12869" y="18166"/>
                  <a:pt x="12749" y="17915"/>
                </a:cubicBezTo>
                <a:cubicBezTo>
                  <a:pt x="12611" y="17626"/>
                  <a:pt x="12705" y="17452"/>
                  <a:pt x="12915" y="17607"/>
                </a:cubicBezTo>
                <a:cubicBezTo>
                  <a:pt x="12996" y="17666"/>
                  <a:pt x="13265" y="17694"/>
                  <a:pt x="13616" y="17679"/>
                </a:cubicBezTo>
                <a:lnTo>
                  <a:pt x="14181" y="17656"/>
                </a:lnTo>
                <a:lnTo>
                  <a:pt x="14187" y="17138"/>
                </a:lnTo>
                <a:cubicBezTo>
                  <a:pt x="14192" y="16621"/>
                  <a:pt x="14193" y="16619"/>
                  <a:pt x="14442" y="16634"/>
                </a:cubicBezTo>
                <a:cubicBezTo>
                  <a:pt x="14906" y="16664"/>
                  <a:pt x="14944" y="16764"/>
                  <a:pt x="14708" y="17341"/>
                </a:cubicBezTo>
                <a:cubicBezTo>
                  <a:pt x="14454" y="17963"/>
                  <a:pt x="14423" y="18222"/>
                  <a:pt x="14636" y="17952"/>
                </a:cubicBezTo>
                <a:cubicBezTo>
                  <a:pt x="14798" y="17747"/>
                  <a:pt x="14941" y="17786"/>
                  <a:pt x="14956" y="18040"/>
                </a:cubicBezTo>
                <a:cubicBezTo>
                  <a:pt x="14961" y="18136"/>
                  <a:pt x="15016" y="17910"/>
                  <a:pt x="15077" y="17537"/>
                </a:cubicBezTo>
                <a:cubicBezTo>
                  <a:pt x="15138" y="17164"/>
                  <a:pt x="15212" y="16784"/>
                  <a:pt x="15244" y="16694"/>
                </a:cubicBezTo>
                <a:cubicBezTo>
                  <a:pt x="15332" y="16450"/>
                  <a:pt x="15031" y="16211"/>
                  <a:pt x="14431" y="16049"/>
                </a:cubicBezTo>
                <a:cubicBezTo>
                  <a:pt x="13776" y="15873"/>
                  <a:pt x="13674" y="15804"/>
                  <a:pt x="13707" y="15550"/>
                </a:cubicBezTo>
                <a:cubicBezTo>
                  <a:pt x="13727" y="15399"/>
                  <a:pt x="13795" y="15337"/>
                  <a:pt x="13959" y="15317"/>
                </a:cubicBezTo>
                <a:cubicBezTo>
                  <a:pt x="14082" y="15302"/>
                  <a:pt x="14222" y="15256"/>
                  <a:pt x="14269" y="15216"/>
                </a:cubicBezTo>
                <a:cubicBezTo>
                  <a:pt x="14315" y="15175"/>
                  <a:pt x="14598" y="15142"/>
                  <a:pt x="14896" y="15139"/>
                </a:cubicBezTo>
                <a:cubicBezTo>
                  <a:pt x="15402" y="15134"/>
                  <a:pt x="15456" y="15112"/>
                  <a:pt x="15695" y="14857"/>
                </a:cubicBezTo>
                <a:cubicBezTo>
                  <a:pt x="15970" y="14563"/>
                  <a:pt x="15958" y="14346"/>
                  <a:pt x="15669" y="14346"/>
                </a:cubicBezTo>
                <a:cubicBezTo>
                  <a:pt x="15562" y="14346"/>
                  <a:pt x="15396" y="14477"/>
                  <a:pt x="15240" y="14683"/>
                </a:cubicBezTo>
                <a:cubicBezTo>
                  <a:pt x="14958" y="15056"/>
                  <a:pt x="14823" y="15110"/>
                  <a:pt x="14466" y="14989"/>
                </a:cubicBezTo>
                <a:cubicBezTo>
                  <a:pt x="14271" y="14923"/>
                  <a:pt x="14229" y="14858"/>
                  <a:pt x="14229" y="14637"/>
                </a:cubicBezTo>
                <a:cubicBezTo>
                  <a:pt x="14229" y="14431"/>
                  <a:pt x="14169" y="14331"/>
                  <a:pt x="13989" y="14226"/>
                </a:cubicBezTo>
                <a:lnTo>
                  <a:pt x="13752" y="14086"/>
                </a:lnTo>
                <a:lnTo>
                  <a:pt x="14097" y="13829"/>
                </a:lnTo>
                <a:cubicBezTo>
                  <a:pt x="14382" y="13617"/>
                  <a:pt x="14448" y="13512"/>
                  <a:pt x="14469" y="13241"/>
                </a:cubicBezTo>
                <a:cubicBezTo>
                  <a:pt x="14490" y="12960"/>
                  <a:pt x="14467" y="12910"/>
                  <a:pt x="14320" y="12910"/>
                </a:cubicBezTo>
                <a:cubicBezTo>
                  <a:pt x="14063" y="12910"/>
                  <a:pt x="14033" y="12815"/>
                  <a:pt x="13989" y="11891"/>
                </a:cubicBezTo>
                <a:cubicBezTo>
                  <a:pt x="13956" y="11219"/>
                  <a:pt x="13916" y="11024"/>
                  <a:pt x="13796" y="10945"/>
                </a:cubicBezTo>
                <a:cubicBezTo>
                  <a:pt x="13675" y="10866"/>
                  <a:pt x="13666" y="10826"/>
                  <a:pt x="13756" y="10745"/>
                </a:cubicBezTo>
                <a:cubicBezTo>
                  <a:pt x="14067" y="10465"/>
                  <a:pt x="13920" y="10442"/>
                  <a:pt x="11828" y="10420"/>
                </a:cubicBezTo>
                <a:cubicBezTo>
                  <a:pt x="10211" y="10403"/>
                  <a:pt x="9788" y="10375"/>
                  <a:pt x="9788" y="10292"/>
                </a:cubicBezTo>
                <a:cubicBezTo>
                  <a:pt x="9788" y="10208"/>
                  <a:pt x="10218" y="10189"/>
                  <a:pt x="11963" y="10196"/>
                </a:cubicBezTo>
                <a:cubicBezTo>
                  <a:pt x="13159" y="10200"/>
                  <a:pt x="14141" y="10175"/>
                  <a:pt x="14144" y="10140"/>
                </a:cubicBezTo>
                <a:cubicBezTo>
                  <a:pt x="14148" y="10106"/>
                  <a:pt x="14169" y="9953"/>
                  <a:pt x="14192" y="9799"/>
                </a:cubicBezTo>
                <a:cubicBezTo>
                  <a:pt x="14232" y="9519"/>
                  <a:pt x="14081" y="9055"/>
                  <a:pt x="13969" y="9117"/>
                </a:cubicBezTo>
                <a:cubicBezTo>
                  <a:pt x="13937" y="9135"/>
                  <a:pt x="13628" y="9158"/>
                  <a:pt x="13284" y="9169"/>
                </a:cubicBezTo>
                <a:cubicBezTo>
                  <a:pt x="12729" y="9187"/>
                  <a:pt x="12659" y="9173"/>
                  <a:pt x="12659" y="9043"/>
                </a:cubicBezTo>
                <a:cubicBezTo>
                  <a:pt x="12659" y="8924"/>
                  <a:pt x="12737" y="8894"/>
                  <a:pt x="13084" y="8884"/>
                </a:cubicBezTo>
                <a:cubicBezTo>
                  <a:pt x="13318" y="8876"/>
                  <a:pt x="13533" y="8847"/>
                  <a:pt x="13565" y="8818"/>
                </a:cubicBezTo>
                <a:cubicBezTo>
                  <a:pt x="13648" y="8744"/>
                  <a:pt x="13771" y="7491"/>
                  <a:pt x="13719" y="7247"/>
                </a:cubicBezTo>
                <a:lnTo>
                  <a:pt x="13678" y="7047"/>
                </a:lnTo>
                <a:lnTo>
                  <a:pt x="12001" y="7047"/>
                </a:lnTo>
                <a:cubicBezTo>
                  <a:pt x="9916" y="7047"/>
                  <a:pt x="9620" y="6907"/>
                  <a:pt x="11582" y="6849"/>
                </a:cubicBezTo>
                <a:lnTo>
                  <a:pt x="12928" y="6807"/>
                </a:lnTo>
                <a:lnTo>
                  <a:pt x="11806" y="6744"/>
                </a:lnTo>
                <a:cubicBezTo>
                  <a:pt x="10726" y="6681"/>
                  <a:pt x="10349" y="6592"/>
                  <a:pt x="10673" y="6482"/>
                </a:cubicBezTo>
                <a:cubicBezTo>
                  <a:pt x="10756" y="6453"/>
                  <a:pt x="11368" y="6445"/>
                  <a:pt x="12033" y="6462"/>
                </a:cubicBezTo>
                <a:lnTo>
                  <a:pt x="13242" y="6495"/>
                </a:lnTo>
                <a:lnTo>
                  <a:pt x="13242" y="5793"/>
                </a:lnTo>
                <a:lnTo>
                  <a:pt x="13242" y="5093"/>
                </a:lnTo>
                <a:lnTo>
                  <a:pt x="11313" y="5093"/>
                </a:lnTo>
                <a:lnTo>
                  <a:pt x="9388" y="5093"/>
                </a:lnTo>
                <a:lnTo>
                  <a:pt x="9336" y="5279"/>
                </a:lnTo>
                <a:cubicBezTo>
                  <a:pt x="9307" y="5381"/>
                  <a:pt x="9301" y="5659"/>
                  <a:pt x="9323" y="5897"/>
                </a:cubicBezTo>
                <a:cubicBezTo>
                  <a:pt x="9355" y="6260"/>
                  <a:pt x="9392" y="6332"/>
                  <a:pt x="9558" y="6367"/>
                </a:cubicBezTo>
                <a:cubicBezTo>
                  <a:pt x="9854" y="6429"/>
                  <a:pt x="9824" y="6566"/>
                  <a:pt x="9511" y="6594"/>
                </a:cubicBezTo>
                <a:cubicBezTo>
                  <a:pt x="9085" y="6631"/>
                  <a:pt x="9013" y="6485"/>
                  <a:pt x="9043" y="5638"/>
                </a:cubicBezTo>
                <a:lnTo>
                  <a:pt x="9071" y="4893"/>
                </a:lnTo>
                <a:lnTo>
                  <a:pt x="11177" y="4814"/>
                </a:lnTo>
                <a:cubicBezTo>
                  <a:pt x="12495" y="4764"/>
                  <a:pt x="13240" y="4707"/>
                  <a:pt x="13161" y="4662"/>
                </a:cubicBezTo>
                <a:cubicBezTo>
                  <a:pt x="13054" y="4601"/>
                  <a:pt x="13054" y="4578"/>
                  <a:pt x="13168" y="4504"/>
                </a:cubicBezTo>
                <a:cubicBezTo>
                  <a:pt x="13334" y="4396"/>
                  <a:pt x="13435" y="3703"/>
                  <a:pt x="13302" y="3584"/>
                </a:cubicBezTo>
                <a:cubicBezTo>
                  <a:pt x="13242" y="3531"/>
                  <a:pt x="12675" y="3499"/>
                  <a:pt x="11793" y="3499"/>
                </a:cubicBezTo>
                <a:cubicBezTo>
                  <a:pt x="10516" y="3499"/>
                  <a:pt x="10110" y="3443"/>
                  <a:pt x="10368" y="3301"/>
                </a:cubicBezTo>
                <a:cubicBezTo>
                  <a:pt x="10521" y="3217"/>
                  <a:pt x="10472" y="2894"/>
                  <a:pt x="10282" y="2741"/>
                </a:cubicBezTo>
                <a:cubicBezTo>
                  <a:pt x="10149" y="2634"/>
                  <a:pt x="10126" y="2570"/>
                  <a:pt x="10198" y="2494"/>
                </a:cubicBezTo>
                <a:cubicBezTo>
                  <a:pt x="10251" y="2437"/>
                  <a:pt x="10285" y="2235"/>
                  <a:pt x="10272" y="2044"/>
                </a:cubicBezTo>
                <a:cubicBezTo>
                  <a:pt x="10259" y="1854"/>
                  <a:pt x="10275" y="1659"/>
                  <a:pt x="10309" y="1610"/>
                </a:cubicBezTo>
                <a:cubicBezTo>
                  <a:pt x="10411" y="1462"/>
                  <a:pt x="10274" y="1249"/>
                  <a:pt x="10112" y="1305"/>
                </a:cubicBezTo>
                <a:cubicBezTo>
                  <a:pt x="9834" y="1401"/>
                  <a:pt x="9789" y="1384"/>
                  <a:pt x="9761" y="1167"/>
                </a:cubicBezTo>
                <a:cubicBezTo>
                  <a:pt x="9739" y="997"/>
                  <a:pt x="9782" y="927"/>
                  <a:pt x="9961" y="855"/>
                </a:cubicBezTo>
                <a:cubicBezTo>
                  <a:pt x="10232" y="745"/>
                  <a:pt x="10268" y="443"/>
                  <a:pt x="10047" y="162"/>
                </a:cubicBezTo>
                <a:cubicBezTo>
                  <a:pt x="9966" y="59"/>
                  <a:pt x="9887" y="12"/>
                  <a:pt x="9762" y="2"/>
                </a:cubicBezTo>
                <a:close/>
                <a:moveTo>
                  <a:pt x="8163" y="1729"/>
                </a:moveTo>
                <a:cubicBezTo>
                  <a:pt x="7672" y="1804"/>
                  <a:pt x="7501" y="1847"/>
                  <a:pt x="7501" y="1897"/>
                </a:cubicBezTo>
                <a:cubicBezTo>
                  <a:pt x="7501" y="1978"/>
                  <a:pt x="7931" y="2481"/>
                  <a:pt x="8062" y="2554"/>
                </a:cubicBezTo>
                <a:cubicBezTo>
                  <a:pt x="8184" y="2622"/>
                  <a:pt x="8467" y="2567"/>
                  <a:pt x="8643" y="2442"/>
                </a:cubicBezTo>
                <a:cubicBezTo>
                  <a:pt x="8811" y="2323"/>
                  <a:pt x="8389" y="1695"/>
                  <a:pt x="8163" y="1729"/>
                </a:cubicBezTo>
                <a:close/>
                <a:moveTo>
                  <a:pt x="17242" y="6945"/>
                </a:moveTo>
                <a:cubicBezTo>
                  <a:pt x="17224" y="6971"/>
                  <a:pt x="17302" y="7126"/>
                  <a:pt x="17485" y="7425"/>
                </a:cubicBezTo>
                <a:cubicBezTo>
                  <a:pt x="17653" y="7699"/>
                  <a:pt x="17940" y="8170"/>
                  <a:pt x="18125" y="8470"/>
                </a:cubicBezTo>
                <a:cubicBezTo>
                  <a:pt x="18335" y="8812"/>
                  <a:pt x="18557" y="9359"/>
                  <a:pt x="18717" y="9934"/>
                </a:cubicBezTo>
                <a:cubicBezTo>
                  <a:pt x="18857" y="10437"/>
                  <a:pt x="19012" y="10890"/>
                  <a:pt x="19061" y="10943"/>
                </a:cubicBezTo>
                <a:cubicBezTo>
                  <a:pt x="19110" y="10995"/>
                  <a:pt x="19213" y="11217"/>
                  <a:pt x="19293" y="11436"/>
                </a:cubicBezTo>
                <a:cubicBezTo>
                  <a:pt x="19438" y="11832"/>
                  <a:pt x="19471" y="11908"/>
                  <a:pt x="19727" y="12430"/>
                </a:cubicBezTo>
                <a:cubicBezTo>
                  <a:pt x="19802" y="12584"/>
                  <a:pt x="19965" y="12944"/>
                  <a:pt x="20087" y="13229"/>
                </a:cubicBezTo>
                <a:cubicBezTo>
                  <a:pt x="20209" y="13514"/>
                  <a:pt x="20354" y="13850"/>
                  <a:pt x="20410" y="13977"/>
                </a:cubicBezTo>
                <a:cubicBezTo>
                  <a:pt x="20466" y="14104"/>
                  <a:pt x="20533" y="14188"/>
                  <a:pt x="20561" y="14164"/>
                </a:cubicBezTo>
                <a:cubicBezTo>
                  <a:pt x="20588" y="14140"/>
                  <a:pt x="20562" y="14044"/>
                  <a:pt x="20506" y="13951"/>
                </a:cubicBezTo>
                <a:cubicBezTo>
                  <a:pt x="20386" y="13751"/>
                  <a:pt x="20422" y="13182"/>
                  <a:pt x="20552" y="13206"/>
                </a:cubicBezTo>
                <a:cubicBezTo>
                  <a:pt x="20601" y="13216"/>
                  <a:pt x="20655" y="13305"/>
                  <a:pt x="20672" y="13405"/>
                </a:cubicBezTo>
                <a:cubicBezTo>
                  <a:pt x="20689" y="13506"/>
                  <a:pt x="20741" y="13630"/>
                  <a:pt x="20789" y="13682"/>
                </a:cubicBezTo>
                <a:cubicBezTo>
                  <a:pt x="20837" y="13734"/>
                  <a:pt x="20910" y="13877"/>
                  <a:pt x="20952" y="14001"/>
                </a:cubicBezTo>
                <a:cubicBezTo>
                  <a:pt x="21020" y="14203"/>
                  <a:pt x="21029" y="14207"/>
                  <a:pt x="21036" y="14040"/>
                </a:cubicBezTo>
                <a:cubicBezTo>
                  <a:pt x="21040" y="13939"/>
                  <a:pt x="21003" y="13792"/>
                  <a:pt x="20956" y="13714"/>
                </a:cubicBezTo>
                <a:cubicBezTo>
                  <a:pt x="20909" y="13635"/>
                  <a:pt x="20863" y="13438"/>
                  <a:pt x="20851" y="13275"/>
                </a:cubicBezTo>
                <a:cubicBezTo>
                  <a:pt x="20839" y="13112"/>
                  <a:pt x="20795" y="12960"/>
                  <a:pt x="20756" y="12939"/>
                </a:cubicBezTo>
                <a:cubicBezTo>
                  <a:pt x="20717" y="12917"/>
                  <a:pt x="20708" y="12813"/>
                  <a:pt x="20738" y="12706"/>
                </a:cubicBezTo>
                <a:cubicBezTo>
                  <a:pt x="20772" y="12587"/>
                  <a:pt x="20737" y="12434"/>
                  <a:pt x="20650" y="12316"/>
                </a:cubicBezTo>
                <a:cubicBezTo>
                  <a:pt x="20571" y="12209"/>
                  <a:pt x="20530" y="12071"/>
                  <a:pt x="20556" y="12010"/>
                </a:cubicBezTo>
                <a:cubicBezTo>
                  <a:pt x="20582" y="11949"/>
                  <a:pt x="20559" y="11724"/>
                  <a:pt x="20504" y="11508"/>
                </a:cubicBezTo>
                <a:cubicBezTo>
                  <a:pt x="20415" y="11154"/>
                  <a:pt x="20422" y="11104"/>
                  <a:pt x="20581" y="10989"/>
                </a:cubicBezTo>
                <a:cubicBezTo>
                  <a:pt x="20679" y="10919"/>
                  <a:pt x="20772" y="10776"/>
                  <a:pt x="20790" y="10670"/>
                </a:cubicBezTo>
                <a:cubicBezTo>
                  <a:pt x="20810" y="10553"/>
                  <a:pt x="20876" y="10486"/>
                  <a:pt x="20956" y="10499"/>
                </a:cubicBezTo>
                <a:cubicBezTo>
                  <a:pt x="21029" y="10511"/>
                  <a:pt x="20957" y="10420"/>
                  <a:pt x="20796" y="10299"/>
                </a:cubicBezTo>
                <a:cubicBezTo>
                  <a:pt x="20629" y="10172"/>
                  <a:pt x="20504" y="10003"/>
                  <a:pt x="20504" y="9902"/>
                </a:cubicBezTo>
                <a:cubicBezTo>
                  <a:pt x="20505" y="9805"/>
                  <a:pt x="20459" y="9635"/>
                  <a:pt x="20401" y="9523"/>
                </a:cubicBezTo>
                <a:cubicBezTo>
                  <a:pt x="20319" y="9363"/>
                  <a:pt x="20319" y="9294"/>
                  <a:pt x="20405" y="9218"/>
                </a:cubicBezTo>
                <a:cubicBezTo>
                  <a:pt x="20522" y="9116"/>
                  <a:pt x="20754" y="9297"/>
                  <a:pt x="21195" y="9839"/>
                </a:cubicBezTo>
                <a:cubicBezTo>
                  <a:pt x="21464" y="10170"/>
                  <a:pt x="21541" y="10045"/>
                  <a:pt x="21300" y="9669"/>
                </a:cubicBezTo>
                <a:cubicBezTo>
                  <a:pt x="21299" y="9667"/>
                  <a:pt x="21299" y="9666"/>
                  <a:pt x="21298" y="9665"/>
                </a:cubicBezTo>
                <a:cubicBezTo>
                  <a:pt x="21277" y="9646"/>
                  <a:pt x="21266" y="9630"/>
                  <a:pt x="21258" y="9609"/>
                </a:cubicBezTo>
                <a:cubicBezTo>
                  <a:pt x="20984" y="9196"/>
                  <a:pt x="20755" y="9002"/>
                  <a:pt x="20350" y="8843"/>
                </a:cubicBezTo>
                <a:cubicBezTo>
                  <a:pt x="20139" y="8760"/>
                  <a:pt x="19967" y="8639"/>
                  <a:pt x="19967" y="8574"/>
                </a:cubicBezTo>
                <a:cubicBezTo>
                  <a:pt x="19967" y="8509"/>
                  <a:pt x="19872" y="8354"/>
                  <a:pt x="19755" y="8230"/>
                </a:cubicBezTo>
                <a:cubicBezTo>
                  <a:pt x="19638" y="8106"/>
                  <a:pt x="19467" y="7863"/>
                  <a:pt x="19375" y="7691"/>
                </a:cubicBezTo>
                <a:cubicBezTo>
                  <a:pt x="19247" y="7453"/>
                  <a:pt x="19144" y="7371"/>
                  <a:pt x="18951" y="7349"/>
                </a:cubicBezTo>
                <a:lnTo>
                  <a:pt x="18696" y="7320"/>
                </a:lnTo>
                <a:lnTo>
                  <a:pt x="18754" y="7855"/>
                </a:lnTo>
                <a:cubicBezTo>
                  <a:pt x="18786" y="8149"/>
                  <a:pt x="18847" y="8450"/>
                  <a:pt x="18892" y="8525"/>
                </a:cubicBezTo>
                <a:cubicBezTo>
                  <a:pt x="18973" y="8660"/>
                  <a:pt x="18930" y="8764"/>
                  <a:pt x="18788" y="8764"/>
                </a:cubicBezTo>
                <a:cubicBezTo>
                  <a:pt x="18747" y="8764"/>
                  <a:pt x="18405" y="8350"/>
                  <a:pt x="18027" y="7845"/>
                </a:cubicBezTo>
                <a:cubicBezTo>
                  <a:pt x="17561" y="7223"/>
                  <a:pt x="17272" y="6903"/>
                  <a:pt x="17242" y="6945"/>
                </a:cubicBezTo>
                <a:close/>
                <a:moveTo>
                  <a:pt x="1677" y="14812"/>
                </a:moveTo>
                <a:cubicBezTo>
                  <a:pt x="1529" y="14812"/>
                  <a:pt x="1415" y="14822"/>
                  <a:pt x="1369" y="14841"/>
                </a:cubicBezTo>
                <a:cubicBezTo>
                  <a:pt x="1288" y="14876"/>
                  <a:pt x="1153" y="14935"/>
                  <a:pt x="1067" y="14973"/>
                </a:cubicBezTo>
                <a:cubicBezTo>
                  <a:pt x="823" y="15079"/>
                  <a:pt x="834" y="15259"/>
                  <a:pt x="1101" y="15541"/>
                </a:cubicBezTo>
                <a:lnTo>
                  <a:pt x="1347" y="15798"/>
                </a:lnTo>
                <a:lnTo>
                  <a:pt x="1126" y="15948"/>
                </a:lnTo>
                <a:cubicBezTo>
                  <a:pt x="1006" y="16030"/>
                  <a:pt x="861" y="16097"/>
                  <a:pt x="802" y="16098"/>
                </a:cubicBezTo>
                <a:cubicBezTo>
                  <a:pt x="677" y="16100"/>
                  <a:pt x="193" y="16702"/>
                  <a:pt x="51" y="17032"/>
                </a:cubicBezTo>
                <a:cubicBezTo>
                  <a:pt x="-59" y="17287"/>
                  <a:pt x="23" y="18254"/>
                  <a:pt x="155" y="18254"/>
                </a:cubicBezTo>
                <a:cubicBezTo>
                  <a:pt x="200" y="18254"/>
                  <a:pt x="236" y="17990"/>
                  <a:pt x="236" y="17666"/>
                </a:cubicBezTo>
                <a:cubicBezTo>
                  <a:pt x="236" y="17271"/>
                  <a:pt x="277" y="17049"/>
                  <a:pt x="357" y="16989"/>
                </a:cubicBezTo>
                <a:cubicBezTo>
                  <a:pt x="548" y="16848"/>
                  <a:pt x="594" y="16965"/>
                  <a:pt x="594" y="17574"/>
                </a:cubicBezTo>
                <a:cubicBezTo>
                  <a:pt x="594" y="17887"/>
                  <a:pt x="633" y="18176"/>
                  <a:pt x="680" y="18218"/>
                </a:cubicBezTo>
                <a:cubicBezTo>
                  <a:pt x="728" y="18260"/>
                  <a:pt x="772" y="19012"/>
                  <a:pt x="780" y="19910"/>
                </a:cubicBezTo>
                <a:cubicBezTo>
                  <a:pt x="793" y="21491"/>
                  <a:pt x="799" y="21525"/>
                  <a:pt x="982" y="21525"/>
                </a:cubicBezTo>
                <a:cubicBezTo>
                  <a:pt x="1128" y="21525"/>
                  <a:pt x="1146" y="21502"/>
                  <a:pt x="1062" y="21428"/>
                </a:cubicBezTo>
                <a:cubicBezTo>
                  <a:pt x="914" y="21295"/>
                  <a:pt x="928" y="20933"/>
                  <a:pt x="1129" y="19739"/>
                </a:cubicBezTo>
                <a:cubicBezTo>
                  <a:pt x="1291" y="18772"/>
                  <a:pt x="1430" y="18388"/>
                  <a:pt x="1524" y="18658"/>
                </a:cubicBezTo>
                <a:cubicBezTo>
                  <a:pt x="1546" y="18720"/>
                  <a:pt x="1611" y="19256"/>
                  <a:pt x="1668" y="19848"/>
                </a:cubicBezTo>
                <a:cubicBezTo>
                  <a:pt x="1835" y="21599"/>
                  <a:pt x="1810" y="21524"/>
                  <a:pt x="2194" y="21522"/>
                </a:cubicBezTo>
                <a:cubicBezTo>
                  <a:pt x="2517" y="21521"/>
                  <a:pt x="2518" y="21520"/>
                  <a:pt x="2297" y="21421"/>
                </a:cubicBezTo>
                <a:cubicBezTo>
                  <a:pt x="1992" y="21284"/>
                  <a:pt x="1964" y="21026"/>
                  <a:pt x="1976" y="18566"/>
                </a:cubicBezTo>
                <a:lnTo>
                  <a:pt x="1986" y="16524"/>
                </a:lnTo>
                <a:lnTo>
                  <a:pt x="2454" y="16017"/>
                </a:lnTo>
                <a:cubicBezTo>
                  <a:pt x="2924" y="15506"/>
                  <a:pt x="3110" y="15115"/>
                  <a:pt x="2949" y="14972"/>
                </a:cubicBezTo>
                <a:cubicBezTo>
                  <a:pt x="2862" y="14894"/>
                  <a:pt x="2120" y="14813"/>
                  <a:pt x="1677" y="14812"/>
                </a:cubicBezTo>
                <a:close/>
                <a:moveTo>
                  <a:pt x="7625" y="14903"/>
                </a:moveTo>
                <a:cubicBezTo>
                  <a:pt x="7599" y="14903"/>
                  <a:pt x="7573" y="14906"/>
                  <a:pt x="7547" y="14914"/>
                </a:cubicBezTo>
                <a:cubicBezTo>
                  <a:pt x="7444" y="14945"/>
                  <a:pt x="7349" y="15043"/>
                  <a:pt x="7273" y="15202"/>
                </a:cubicBezTo>
                <a:cubicBezTo>
                  <a:pt x="7144" y="15476"/>
                  <a:pt x="7122" y="15490"/>
                  <a:pt x="7014" y="15360"/>
                </a:cubicBezTo>
                <a:cubicBezTo>
                  <a:pt x="6907" y="15232"/>
                  <a:pt x="6888" y="15244"/>
                  <a:pt x="6835" y="15497"/>
                </a:cubicBezTo>
                <a:cubicBezTo>
                  <a:pt x="6802" y="15651"/>
                  <a:pt x="6746" y="15793"/>
                  <a:pt x="6709" y="15814"/>
                </a:cubicBezTo>
                <a:cubicBezTo>
                  <a:pt x="6671" y="15834"/>
                  <a:pt x="6305" y="15785"/>
                  <a:pt x="5896" y="15704"/>
                </a:cubicBezTo>
                <a:lnTo>
                  <a:pt x="5382" y="15603"/>
                </a:lnTo>
                <a:cubicBezTo>
                  <a:pt x="5295" y="15608"/>
                  <a:pt x="5191" y="15610"/>
                  <a:pt x="5124" y="15620"/>
                </a:cubicBezTo>
                <a:lnTo>
                  <a:pt x="5025" y="15824"/>
                </a:lnTo>
                <a:cubicBezTo>
                  <a:pt x="4955" y="15972"/>
                  <a:pt x="4899" y="16168"/>
                  <a:pt x="4899" y="16258"/>
                </a:cubicBezTo>
                <a:cubicBezTo>
                  <a:pt x="4899" y="16347"/>
                  <a:pt x="4864" y="16483"/>
                  <a:pt x="4821" y="16559"/>
                </a:cubicBezTo>
                <a:cubicBezTo>
                  <a:pt x="4663" y="16835"/>
                  <a:pt x="4554" y="17102"/>
                  <a:pt x="4504" y="17337"/>
                </a:cubicBezTo>
                <a:cubicBezTo>
                  <a:pt x="4476" y="17468"/>
                  <a:pt x="4249" y="18185"/>
                  <a:pt x="3999" y="18931"/>
                </a:cubicBezTo>
                <a:cubicBezTo>
                  <a:pt x="3312" y="20981"/>
                  <a:pt x="3293" y="21055"/>
                  <a:pt x="3408" y="21094"/>
                </a:cubicBezTo>
                <a:cubicBezTo>
                  <a:pt x="3463" y="21113"/>
                  <a:pt x="3691" y="21158"/>
                  <a:pt x="3913" y="21197"/>
                </a:cubicBezTo>
                <a:cubicBezTo>
                  <a:pt x="4576" y="21312"/>
                  <a:pt x="4899" y="21300"/>
                  <a:pt x="4899" y="21161"/>
                </a:cubicBezTo>
                <a:cubicBezTo>
                  <a:pt x="4899" y="21094"/>
                  <a:pt x="4961" y="21019"/>
                  <a:pt x="5035" y="20994"/>
                </a:cubicBezTo>
                <a:cubicBezTo>
                  <a:pt x="5109" y="20969"/>
                  <a:pt x="5169" y="20869"/>
                  <a:pt x="5169" y="20773"/>
                </a:cubicBezTo>
                <a:cubicBezTo>
                  <a:pt x="5169" y="20676"/>
                  <a:pt x="5227" y="20527"/>
                  <a:pt x="5298" y="20442"/>
                </a:cubicBezTo>
                <a:cubicBezTo>
                  <a:pt x="5418" y="20296"/>
                  <a:pt x="5429" y="20295"/>
                  <a:pt x="5487" y="20429"/>
                </a:cubicBezTo>
                <a:cubicBezTo>
                  <a:pt x="5521" y="20507"/>
                  <a:pt x="5526" y="20674"/>
                  <a:pt x="5498" y="20800"/>
                </a:cubicBezTo>
                <a:cubicBezTo>
                  <a:pt x="5453" y="21001"/>
                  <a:pt x="5479" y="21044"/>
                  <a:pt x="5703" y="21114"/>
                </a:cubicBezTo>
                <a:cubicBezTo>
                  <a:pt x="5943" y="21188"/>
                  <a:pt x="5972" y="21173"/>
                  <a:pt x="6103" y="20927"/>
                </a:cubicBezTo>
                <a:cubicBezTo>
                  <a:pt x="6181" y="20781"/>
                  <a:pt x="6244" y="20645"/>
                  <a:pt x="6244" y="20621"/>
                </a:cubicBezTo>
                <a:cubicBezTo>
                  <a:pt x="6244" y="20598"/>
                  <a:pt x="6286" y="20480"/>
                  <a:pt x="6336" y="20363"/>
                </a:cubicBezTo>
                <a:cubicBezTo>
                  <a:pt x="6405" y="20200"/>
                  <a:pt x="6454" y="20172"/>
                  <a:pt x="6543" y="20238"/>
                </a:cubicBezTo>
                <a:cubicBezTo>
                  <a:pt x="6662" y="20326"/>
                  <a:pt x="6786" y="19938"/>
                  <a:pt x="7731" y="16470"/>
                </a:cubicBezTo>
                <a:cubicBezTo>
                  <a:pt x="7908" y="15817"/>
                  <a:pt x="8078" y="15227"/>
                  <a:pt x="8107" y="15160"/>
                </a:cubicBezTo>
                <a:cubicBezTo>
                  <a:pt x="8139" y="15086"/>
                  <a:pt x="8121" y="15059"/>
                  <a:pt x="8064" y="15090"/>
                </a:cubicBezTo>
                <a:cubicBezTo>
                  <a:pt x="8012" y="15119"/>
                  <a:pt x="7920" y="15087"/>
                  <a:pt x="7859" y="15022"/>
                </a:cubicBezTo>
                <a:cubicBezTo>
                  <a:pt x="7785" y="14942"/>
                  <a:pt x="7704" y="14904"/>
                  <a:pt x="7625" y="14903"/>
                </a:cubicBezTo>
                <a:close/>
                <a:moveTo>
                  <a:pt x="15012" y="18304"/>
                </a:moveTo>
                <a:cubicBezTo>
                  <a:pt x="14916" y="18289"/>
                  <a:pt x="14765" y="18325"/>
                  <a:pt x="14765" y="18381"/>
                </a:cubicBezTo>
                <a:cubicBezTo>
                  <a:pt x="14765" y="18399"/>
                  <a:pt x="14850" y="18414"/>
                  <a:pt x="14951" y="18414"/>
                </a:cubicBezTo>
                <a:cubicBezTo>
                  <a:pt x="15053" y="18414"/>
                  <a:pt x="15111" y="18379"/>
                  <a:pt x="15082" y="18337"/>
                </a:cubicBezTo>
                <a:cubicBezTo>
                  <a:pt x="15070" y="18319"/>
                  <a:pt x="15044" y="18309"/>
                  <a:pt x="15012" y="18304"/>
                </a:cubicBezTo>
                <a:close/>
                <a:moveTo>
                  <a:pt x="7494" y="20179"/>
                </a:moveTo>
                <a:cubicBezTo>
                  <a:pt x="7463" y="20177"/>
                  <a:pt x="7427" y="20183"/>
                  <a:pt x="7394" y="20194"/>
                </a:cubicBezTo>
                <a:cubicBezTo>
                  <a:pt x="7323" y="20220"/>
                  <a:pt x="7343" y="20238"/>
                  <a:pt x="7448" y="20242"/>
                </a:cubicBezTo>
                <a:cubicBezTo>
                  <a:pt x="7542" y="20245"/>
                  <a:pt x="7598" y="20227"/>
                  <a:pt x="7568" y="20201"/>
                </a:cubicBezTo>
                <a:cubicBezTo>
                  <a:pt x="7553" y="20188"/>
                  <a:pt x="7525" y="20180"/>
                  <a:pt x="7494" y="2017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١١٤ ١١٤" descr="١١٤ ١١٤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192" name="IMG_6946.png" descr="IMG_6946.png"/>
          <p:cNvPicPr>
            <a:picLocks noChangeAspect="1"/>
          </p:cNvPicPr>
          <p:nvPr/>
        </p:nvPicPr>
        <p:blipFill>
          <a:blip r:embed="rId3"/>
          <a:srcRect l="14274" t="54253" r="56244" b="29620"/>
          <a:stretch>
            <a:fillRect/>
          </a:stretch>
        </p:blipFill>
        <p:spPr>
          <a:xfrm>
            <a:off x="5136158" y="3642597"/>
            <a:ext cx="14111497" cy="5391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6939.jpeg" descr="IMG_6939.jpeg"/>
          <p:cNvPicPr>
            <a:picLocks noChangeAspect="1"/>
          </p:cNvPicPr>
          <p:nvPr/>
        </p:nvPicPr>
        <p:blipFill>
          <a:blip r:embed="rId4"/>
          <a:srcRect l="20746" t="15638" r="19024" b="15342"/>
          <a:stretch>
            <a:fillRect/>
          </a:stretch>
        </p:blipFill>
        <p:spPr>
          <a:xfrm>
            <a:off x="16782034" y="4740139"/>
            <a:ext cx="5747381" cy="6483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25" extrusionOk="0">
                <a:moveTo>
                  <a:pt x="9762" y="2"/>
                </a:moveTo>
                <a:cubicBezTo>
                  <a:pt x="9721" y="-1"/>
                  <a:pt x="9675" y="0"/>
                  <a:pt x="9622" y="5"/>
                </a:cubicBezTo>
                <a:cubicBezTo>
                  <a:pt x="9352" y="28"/>
                  <a:pt x="9340" y="45"/>
                  <a:pt x="9358" y="349"/>
                </a:cubicBezTo>
                <a:cubicBezTo>
                  <a:pt x="9385" y="806"/>
                  <a:pt x="9400" y="855"/>
                  <a:pt x="9533" y="901"/>
                </a:cubicBezTo>
                <a:cubicBezTo>
                  <a:pt x="9699" y="957"/>
                  <a:pt x="9682" y="1263"/>
                  <a:pt x="9503" y="1440"/>
                </a:cubicBezTo>
                <a:cubicBezTo>
                  <a:pt x="9409" y="1532"/>
                  <a:pt x="9350" y="1733"/>
                  <a:pt x="9345" y="1982"/>
                </a:cubicBezTo>
                <a:cubicBezTo>
                  <a:pt x="9337" y="2349"/>
                  <a:pt x="9357" y="2385"/>
                  <a:pt x="9592" y="2458"/>
                </a:cubicBezTo>
                <a:cubicBezTo>
                  <a:pt x="9732" y="2501"/>
                  <a:pt x="9825" y="2569"/>
                  <a:pt x="9798" y="2608"/>
                </a:cubicBezTo>
                <a:cubicBezTo>
                  <a:pt x="9771" y="2647"/>
                  <a:pt x="9419" y="2765"/>
                  <a:pt x="9019" y="2868"/>
                </a:cubicBezTo>
                <a:cubicBezTo>
                  <a:pt x="8504" y="3000"/>
                  <a:pt x="8240" y="3113"/>
                  <a:pt x="8114" y="3256"/>
                </a:cubicBezTo>
                <a:cubicBezTo>
                  <a:pt x="8016" y="3368"/>
                  <a:pt x="7827" y="3477"/>
                  <a:pt x="7695" y="3499"/>
                </a:cubicBezTo>
                <a:cubicBezTo>
                  <a:pt x="7469" y="3537"/>
                  <a:pt x="7454" y="3568"/>
                  <a:pt x="7429" y="4044"/>
                </a:cubicBezTo>
                <a:cubicBezTo>
                  <a:pt x="7412" y="4358"/>
                  <a:pt x="7442" y="4593"/>
                  <a:pt x="7510" y="4666"/>
                </a:cubicBezTo>
                <a:cubicBezTo>
                  <a:pt x="7584" y="4746"/>
                  <a:pt x="7619" y="5120"/>
                  <a:pt x="7617" y="5835"/>
                </a:cubicBezTo>
                <a:lnTo>
                  <a:pt x="7612" y="6889"/>
                </a:lnTo>
                <a:lnTo>
                  <a:pt x="7085" y="6889"/>
                </a:lnTo>
                <a:cubicBezTo>
                  <a:pt x="6571" y="6890"/>
                  <a:pt x="6557" y="6897"/>
                  <a:pt x="6528" y="7122"/>
                </a:cubicBezTo>
                <a:cubicBezTo>
                  <a:pt x="6512" y="7249"/>
                  <a:pt x="6526" y="7468"/>
                  <a:pt x="6556" y="7612"/>
                </a:cubicBezTo>
                <a:cubicBezTo>
                  <a:pt x="6601" y="7822"/>
                  <a:pt x="6657" y="7881"/>
                  <a:pt x="6852" y="7901"/>
                </a:cubicBezTo>
                <a:cubicBezTo>
                  <a:pt x="7169" y="7933"/>
                  <a:pt x="7167" y="8078"/>
                  <a:pt x="6850" y="8110"/>
                </a:cubicBezTo>
                <a:cubicBezTo>
                  <a:pt x="6663" y="8129"/>
                  <a:pt x="6602" y="8177"/>
                  <a:pt x="6602" y="8312"/>
                </a:cubicBezTo>
                <a:cubicBezTo>
                  <a:pt x="6602" y="8410"/>
                  <a:pt x="6641" y="8526"/>
                  <a:pt x="6687" y="8567"/>
                </a:cubicBezTo>
                <a:cubicBezTo>
                  <a:pt x="6738" y="8614"/>
                  <a:pt x="6721" y="8811"/>
                  <a:pt x="6642" y="9080"/>
                </a:cubicBezTo>
                <a:cubicBezTo>
                  <a:pt x="6572" y="9320"/>
                  <a:pt x="6513" y="9705"/>
                  <a:pt x="6513" y="9936"/>
                </a:cubicBezTo>
                <a:cubicBezTo>
                  <a:pt x="6513" y="10356"/>
                  <a:pt x="6514" y="10358"/>
                  <a:pt x="6805" y="10367"/>
                </a:cubicBezTo>
                <a:cubicBezTo>
                  <a:pt x="6965" y="10372"/>
                  <a:pt x="7158" y="10381"/>
                  <a:pt x="7232" y="10387"/>
                </a:cubicBezTo>
                <a:cubicBezTo>
                  <a:pt x="7344" y="10396"/>
                  <a:pt x="7371" y="10605"/>
                  <a:pt x="7392" y="11649"/>
                </a:cubicBezTo>
                <a:lnTo>
                  <a:pt x="7414" y="12827"/>
                </a:lnTo>
                <a:cubicBezTo>
                  <a:pt x="7457" y="12858"/>
                  <a:pt x="7497" y="12887"/>
                  <a:pt x="7540" y="12910"/>
                </a:cubicBezTo>
                <a:lnTo>
                  <a:pt x="7794" y="12926"/>
                </a:lnTo>
                <a:lnTo>
                  <a:pt x="8173" y="12949"/>
                </a:lnTo>
                <a:lnTo>
                  <a:pt x="8200" y="13563"/>
                </a:lnTo>
                <a:lnTo>
                  <a:pt x="8225" y="14177"/>
                </a:lnTo>
                <a:lnTo>
                  <a:pt x="8603" y="14201"/>
                </a:lnTo>
                <a:lnTo>
                  <a:pt x="8982" y="14226"/>
                </a:lnTo>
                <a:lnTo>
                  <a:pt x="8975" y="14945"/>
                </a:lnTo>
                <a:cubicBezTo>
                  <a:pt x="8958" y="16653"/>
                  <a:pt x="8958" y="16654"/>
                  <a:pt x="8712" y="16737"/>
                </a:cubicBezTo>
                <a:cubicBezTo>
                  <a:pt x="8520" y="16802"/>
                  <a:pt x="8487" y="16863"/>
                  <a:pt x="8487" y="17164"/>
                </a:cubicBezTo>
                <a:cubicBezTo>
                  <a:pt x="8487" y="17576"/>
                  <a:pt x="8670" y="17779"/>
                  <a:pt x="8895" y="17613"/>
                </a:cubicBezTo>
                <a:cubicBezTo>
                  <a:pt x="8999" y="17536"/>
                  <a:pt x="9059" y="17533"/>
                  <a:pt x="9137" y="17603"/>
                </a:cubicBezTo>
                <a:cubicBezTo>
                  <a:pt x="9276" y="17726"/>
                  <a:pt x="10572" y="17726"/>
                  <a:pt x="10710" y="17603"/>
                </a:cubicBezTo>
                <a:cubicBezTo>
                  <a:pt x="10790" y="17532"/>
                  <a:pt x="10833" y="17554"/>
                  <a:pt x="10895" y="17702"/>
                </a:cubicBezTo>
                <a:cubicBezTo>
                  <a:pt x="10940" y="17808"/>
                  <a:pt x="10960" y="17922"/>
                  <a:pt x="10938" y="17955"/>
                </a:cubicBezTo>
                <a:cubicBezTo>
                  <a:pt x="10916" y="17988"/>
                  <a:pt x="10237" y="18014"/>
                  <a:pt x="9429" y="18014"/>
                </a:cubicBezTo>
                <a:cubicBezTo>
                  <a:pt x="7767" y="18014"/>
                  <a:pt x="7831" y="17986"/>
                  <a:pt x="7871" y="18687"/>
                </a:cubicBezTo>
                <a:lnTo>
                  <a:pt x="7894" y="19052"/>
                </a:lnTo>
                <a:lnTo>
                  <a:pt x="8455" y="19052"/>
                </a:lnTo>
                <a:cubicBezTo>
                  <a:pt x="8972" y="19052"/>
                  <a:pt x="9232" y="19137"/>
                  <a:pt x="9038" y="19243"/>
                </a:cubicBezTo>
                <a:cubicBezTo>
                  <a:pt x="8994" y="19267"/>
                  <a:pt x="8593" y="19293"/>
                  <a:pt x="8145" y="19298"/>
                </a:cubicBezTo>
                <a:lnTo>
                  <a:pt x="7332" y="19308"/>
                </a:lnTo>
                <a:lnTo>
                  <a:pt x="7344" y="19617"/>
                </a:lnTo>
                <a:lnTo>
                  <a:pt x="7359" y="19926"/>
                </a:lnTo>
                <a:lnTo>
                  <a:pt x="9537" y="19948"/>
                </a:lnTo>
                <a:cubicBezTo>
                  <a:pt x="10895" y="19961"/>
                  <a:pt x="11725" y="19998"/>
                  <a:pt x="11739" y="20048"/>
                </a:cubicBezTo>
                <a:cubicBezTo>
                  <a:pt x="11753" y="20097"/>
                  <a:pt x="11246" y="20143"/>
                  <a:pt x="10415" y="20168"/>
                </a:cubicBezTo>
                <a:cubicBezTo>
                  <a:pt x="9563" y="20193"/>
                  <a:pt x="9087" y="20237"/>
                  <a:pt x="9115" y="20288"/>
                </a:cubicBezTo>
                <a:cubicBezTo>
                  <a:pt x="9143" y="20336"/>
                  <a:pt x="8902" y="20378"/>
                  <a:pt x="8504" y="20392"/>
                </a:cubicBezTo>
                <a:lnTo>
                  <a:pt x="7852" y="20414"/>
                </a:lnTo>
                <a:lnTo>
                  <a:pt x="7879" y="20869"/>
                </a:lnTo>
                <a:lnTo>
                  <a:pt x="7904" y="21325"/>
                </a:lnTo>
                <a:lnTo>
                  <a:pt x="10094" y="21364"/>
                </a:lnTo>
                <a:cubicBezTo>
                  <a:pt x="13267" y="21422"/>
                  <a:pt x="14124" y="21414"/>
                  <a:pt x="14107" y="21329"/>
                </a:cubicBezTo>
                <a:cubicBezTo>
                  <a:pt x="14099" y="21287"/>
                  <a:pt x="14195" y="21235"/>
                  <a:pt x="14320" y="21210"/>
                </a:cubicBezTo>
                <a:cubicBezTo>
                  <a:pt x="14520" y="21171"/>
                  <a:pt x="14554" y="21118"/>
                  <a:pt x="14575" y="20797"/>
                </a:cubicBezTo>
                <a:cubicBezTo>
                  <a:pt x="14593" y="20522"/>
                  <a:pt x="14563" y="20417"/>
                  <a:pt x="14458" y="20381"/>
                </a:cubicBezTo>
                <a:cubicBezTo>
                  <a:pt x="14348" y="20344"/>
                  <a:pt x="14317" y="20204"/>
                  <a:pt x="14317" y="19732"/>
                </a:cubicBezTo>
                <a:cubicBezTo>
                  <a:pt x="14317" y="19191"/>
                  <a:pt x="14300" y="19131"/>
                  <a:pt x="14143" y="19131"/>
                </a:cubicBezTo>
                <a:cubicBezTo>
                  <a:pt x="13941" y="19131"/>
                  <a:pt x="13823" y="19007"/>
                  <a:pt x="13956" y="18934"/>
                </a:cubicBezTo>
                <a:cubicBezTo>
                  <a:pt x="14056" y="18878"/>
                  <a:pt x="14079" y="18498"/>
                  <a:pt x="13993" y="18300"/>
                </a:cubicBezTo>
                <a:cubicBezTo>
                  <a:pt x="13952" y="18204"/>
                  <a:pt x="13808" y="18175"/>
                  <a:pt x="13405" y="18175"/>
                </a:cubicBezTo>
                <a:cubicBezTo>
                  <a:pt x="12889" y="18175"/>
                  <a:pt x="12869" y="18166"/>
                  <a:pt x="12749" y="17915"/>
                </a:cubicBezTo>
                <a:cubicBezTo>
                  <a:pt x="12611" y="17626"/>
                  <a:pt x="12705" y="17452"/>
                  <a:pt x="12915" y="17607"/>
                </a:cubicBezTo>
                <a:cubicBezTo>
                  <a:pt x="12996" y="17666"/>
                  <a:pt x="13265" y="17694"/>
                  <a:pt x="13616" y="17679"/>
                </a:cubicBezTo>
                <a:lnTo>
                  <a:pt x="14181" y="17656"/>
                </a:lnTo>
                <a:lnTo>
                  <a:pt x="14187" y="17138"/>
                </a:lnTo>
                <a:cubicBezTo>
                  <a:pt x="14192" y="16621"/>
                  <a:pt x="14193" y="16619"/>
                  <a:pt x="14442" y="16634"/>
                </a:cubicBezTo>
                <a:cubicBezTo>
                  <a:pt x="14906" y="16664"/>
                  <a:pt x="14944" y="16764"/>
                  <a:pt x="14708" y="17341"/>
                </a:cubicBezTo>
                <a:cubicBezTo>
                  <a:pt x="14454" y="17963"/>
                  <a:pt x="14423" y="18222"/>
                  <a:pt x="14636" y="17952"/>
                </a:cubicBezTo>
                <a:cubicBezTo>
                  <a:pt x="14798" y="17747"/>
                  <a:pt x="14941" y="17786"/>
                  <a:pt x="14956" y="18040"/>
                </a:cubicBezTo>
                <a:cubicBezTo>
                  <a:pt x="14961" y="18136"/>
                  <a:pt x="15016" y="17910"/>
                  <a:pt x="15077" y="17537"/>
                </a:cubicBezTo>
                <a:cubicBezTo>
                  <a:pt x="15138" y="17164"/>
                  <a:pt x="15212" y="16784"/>
                  <a:pt x="15244" y="16694"/>
                </a:cubicBezTo>
                <a:cubicBezTo>
                  <a:pt x="15332" y="16450"/>
                  <a:pt x="15031" y="16211"/>
                  <a:pt x="14431" y="16049"/>
                </a:cubicBezTo>
                <a:cubicBezTo>
                  <a:pt x="13776" y="15873"/>
                  <a:pt x="13674" y="15804"/>
                  <a:pt x="13707" y="15550"/>
                </a:cubicBezTo>
                <a:cubicBezTo>
                  <a:pt x="13727" y="15399"/>
                  <a:pt x="13795" y="15337"/>
                  <a:pt x="13959" y="15317"/>
                </a:cubicBezTo>
                <a:cubicBezTo>
                  <a:pt x="14082" y="15302"/>
                  <a:pt x="14222" y="15256"/>
                  <a:pt x="14269" y="15216"/>
                </a:cubicBezTo>
                <a:cubicBezTo>
                  <a:pt x="14315" y="15175"/>
                  <a:pt x="14598" y="15142"/>
                  <a:pt x="14896" y="15139"/>
                </a:cubicBezTo>
                <a:cubicBezTo>
                  <a:pt x="15402" y="15134"/>
                  <a:pt x="15456" y="15112"/>
                  <a:pt x="15695" y="14857"/>
                </a:cubicBezTo>
                <a:cubicBezTo>
                  <a:pt x="15970" y="14563"/>
                  <a:pt x="15958" y="14346"/>
                  <a:pt x="15669" y="14346"/>
                </a:cubicBezTo>
                <a:cubicBezTo>
                  <a:pt x="15562" y="14346"/>
                  <a:pt x="15396" y="14477"/>
                  <a:pt x="15240" y="14683"/>
                </a:cubicBezTo>
                <a:cubicBezTo>
                  <a:pt x="14958" y="15056"/>
                  <a:pt x="14823" y="15110"/>
                  <a:pt x="14466" y="14989"/>
                </a:cubicBezTo>
                <a:cubicBezTo>
                  <a:pt x="14271" y="14923"/>
                  <a:pt x="14229" y="14858"/>
                  <a:pt x="14229" y="14637"/>
                </a:cubicBezTo>
                <a:cubicBezTo>
                  <a:pt x="14229" y="14431"/>
                  <a:pt x="14169" y="14331"/>
                  <a:pt x="13989" y="14226"/>
                </a:cubicBezTo>
                <a:lnTo>
                  <a:pt x="13752" y="14086"/>
                </a:lnTo>
                <a:lnTo>
                  <a:pt x="14097" y="13829"/>
                </a:lnTo>
                <a:cubicBezTo>
                  <a:pt x="14382" y="13617"/>
                  <a:pt x="14448" y="13512"/>
                  <a:pt x="14469" y="13241"/>
                </a:cubicBezTo>
                <a:cubicBezTo>
                  <a:pt x="14490" y="12960"/>
                  <a:pt x="14467" y="12910"/>
                  <a:pt x="14320" y="12910"/>
                </a:cubicBezTo>
                <a:cubicBezTo>
                  <a:pt x="14063" y="12910"/>
                  <a:pt x="14033" y="12815"/>
                  <a:pt x="13989" y="11891"/>
                </a:cubicBezTo>
                <a:cubicBezTo>
                  <a:pt x="13956" y="11219"/>
                  <a:pt x="13916" y="11024"/>
                  <a:pt x="13796" y="10945"/>
                </a:cubicBezTo>
                <a:cubicBezTo>
                  <a:pt x="13675" y="10866"/>
                  <a:pt x="13666" y="10826"/>
                  <a:pt x="13756" y="10745"/>
                </a:cubicBezTo>
                <a:cubicBezTo>
                  <a:pt x="14067" y="10465"/>
                  <a:pt x="13920" y="10442"/>
                  <a:pt x="11828" y="10420"/>
                </a:cubicBezTo>
                <a:cubicBezTo>
                  <a:pt x="10211" y="10403"/>
                  <a:pt x="9788" y="10375"/>
                  <a:pt x="9788" y="10292"/>
                </a:cubicBezTo>
                <a:cubicBezTo>
                  <a:pt x="9788" y="10208"/>
                  <a:pt x="10218" y="10189"/>
                  <a:pt x="11963" y="10196"/>
                </a:cubicBezTo>
                <a:cubicBezTo>
                  <a:pt x="13159" y="10200"/>
                  <a:pt x="14141" y="10175"/>
                  <a:pt x="14144" y="10140"/>
                </a:cubicBezTo>
                <a:cubicBezTo>
                  <a:pt x="14148" y="10106"/>
                  <a:pt x="14169" y="9953"/>
                  <a:pt x="14192" y="9799"/>
                </a:cubicBezTo>
                <a:cubicBezTo>
                  <a:pt x="14232" y="9519"/>
                  <a:pt x="14081" y="9055"/>
                  <a:pt x="13969" y="9117"/>
                </a:cubicBezTo>
                <a:cubicBezTo>
                  <a:pt x="13937" y="9135"/>
                  <a:pt x="13628" y="9158"/>
                  <a:pt x="13284" y="9169"/>
                </a:cubicBezTo>
                <a:cubicBezTo>
                  <a:pt x="12729" y="9187"/>
                  <a:pt x="12659" y="9173"/>
                  <a:pt x="12659" y="9043"/>
                </a:cubicBezTo>
                <a:cubicBezTo>
                  <a:pt x="12659" y="8924"/>
                  <a:pt x="12737" y="8894"/>
                  <a:pt x="13084" y="8884"/>
                </a:cubicBezTo>
                <a:cubicBezTo>
                  <a:pt x="13318" y="8876"/>
                  <a:pt x="13533" y="8847"/>
                  <a:pt x="13565" y="8818"/>
                </a:cubicBezTo>
                <a:cubicBezTo>
                  <a:pt x="13648" y="8744"/>
                  <a:pt x="13771" y="7491"/>
                  <a:pt x="13719" y="7247"/>
                </a:cubicBezTo>
                <a:lnTo>
                  <a:pt x="13678" y="7047"/>
                </a:lnTo>
                <a:lnTo>
                  <a:pt x="12001" y="7047"/>
                </a:lnTo>
                <a:cubicBezTo>
                  <a:pt x="9916" y="7047"/>
                  <a:pt x="9620" y="6907"/>
                  <a:pt x="11582" y="6849"/>
                </a:cubicBezTo>
                <a:lnTo>
                  <a:pt x="12928" y="6807"/>
                </a:lnTo>
                <a:lnTo>
                  <a:pt x="11806" y="6744"/>
                </a:lnTo>
                <a:cubicBezTo>
                  <a:pt x="10726" y="6681"/>
                  <a:pt x="10349" y="6592"/>
                  <a:pt x="10673" y="6482"/>
                </a:cubicBezTo>
                <a:cubicBezTo>
                  <a:pt x="10756" y="6453"/>
                  <a:pt x="11368" y="6445"/>
                  <a:pt x="12033" y="6462"/>
                </a:cubicBezTo>
                <a:lnTo>
                  <a:pt x="13242" y="6495"/>
                </a:lnTo>
                <a:lnTo>
                  <a:pt x="13242" y="5793"/>
                </a:lnTo>
                <a:lnTo>
                  <a:pt x="13242" y="5093"/>
                </a:lnTo>
                <a:lnTo>
                  <a:pt x="11313" y="5093"/>
                </a:lnTo>
                <a:lnTo>
                  <a:pt x="9388" y="5093"/>
                </a:lnTo>
                <a:lnTo>
                  <a:pt x="9336" y="5279"/>
                </a:lnTo>
                <a:cubicBezTo>
                  <a:pt x="9307" y="5381"/>
                  <a:pt x="9301" y="5659"/>
                  <a:pt x="9323" y="5897"/>
                </a:cubicBezTo>
                <a:cubicBezTo>
                  <a:pt x="9355" y="6260"/>
                  <a:pt x="9392" y="6332"/>
                  <a:pt x="9558" y="6367"/>
                </a:cubicBezTo>
                <a:cubicBezTo>
                  <a:pt x="9854" y="6429"/>
                  <a:pt x="9824" y="6566"/>
                  <a:pt x="9511" y="6594"/>
                </a:cubicBezTo>
                <a:cubicBezTo>
                  <a:pt x="9085" y="6631"/>
                  <a:pt x="9013" y="6485"/>
                  <a:pt x="9043" y="5638"/>
                </a:cubicBezTo>
                <a:lnTo>
                  <a:pt x="9071" y="4893"/>
                </a:lnTo>
                <a:lnTo>
                  <a:pt x="11177" y="4814"/>
                </a:lnTo>
                <a:cubicBezTo>
                  <a:pt x="12495" y="4764"/>
                  <a:pt x="13240" y="4707"/>
                  <a:pt x="13161" y="4662"/>
                </a:cubicBezTo>
                <a:cubicBezTo>
                  <a:pt x="13054" y="4601"/>
                  <a:pt x="13054" y="4578"/>
                  <a:pt x="13168" y="4504"/>
                </a:cubicBezTo>
                <a:cubicBezTo>
                  <a:pt x="13334" y="4396"/>
                  <a:pt x="13435" y="3703"/>
                  <a:pt x="13302" y="3584"/>
                </a:cubicBezTo>
                <a:cubicBezTo>
                  <a:pt x="13242" y="3531"/>
                  <a:pt x="12675" y="3499"/>
                  <a:pt x="11793" y="3499"/>
                </a:cubicBezTo>
                <a:cubicBezTo>
                  <a:pt x="10516" y="3499"/>
                  <a:pt x="10110" y="3443"/>
                  <a:pt x="10368" y="3301"/>
                </a:cubicBezTo>
                <a:cubicBezTo>
                  <a:pt x="10521" y="3217"/>
                  <a:pt x="10472" y="2894"/>
                  <a:pt x="10282" y="2741"/>
                </a:cubicBezTo>
                <a:cubicBezTo>
                  <a:pt x="10149" y="2634"/>
                  <a:pt x="10126" y="2570"/>
                  <a:pt x="10198" y="2494"/>
                </a:cubicBezTo>
                <a:cubicBezTo>
                  <a:pt x="10251" y="2437"/>
                  <a:pt x="10285" y="2235"/>
                  <a:pt x="10272" y="2044"/>
                </a:cubicBezTo>
                <a:cubicBezTo>
                  <a:pt x="10259" y="1854"/>
                  <a:pt x="10275" y="1659"/>
                  <a:pt x="10309" y="1610"/>
                </a:cubicBezTo>
                <a:cubicBezTo>
                  <a:pt x="10411" y="1462"/>
                  <a:pt x="10274" y="1249"/>
                  <a:pt x="10112" y="1305"/>
                </a:cubicBezTo>
                <a:cubicBezTo>
                  <a:pt x="9834" y="1401"/>
                  <a:pt x="9789" y="1384"/>
                  <a:pt x="9761" y="1167"/>
                </a:cubicBezTo>
                <a:cubicBezTo>
                  <a:pt x="9739" y="997"/>
                  <a:pt x="9782" y="927"/>
                  <a:pt x="9961" y="855"/>
                </a:cubicBezTo>
                <a:cubicBezTo>
                  <a:pt x="10232" y="745"/>
                  <a:pt x="10268" y="443"/>
                  <a:pt x="10047" y="162"/>
                </a:cubicBezTo>
                <a:cubicBezTo>
                  <a:pt x="9966" y="59"/>
                  <a:pt x="9887" y="12"/>
                  <a:pt x="9762" y="2"/>
                </a:cubicBezTo>
                <a:close/>
                <a:moveTo>
                  <a:pt x="8163" y="1729"/>
                </a:moveTo>
                <a:cubicBezTo>
                  <a:pt x="7672" y="1804"/>
                  <a:pt x="7501" y="1847"/>
                  <a:pt x="7501" y="1897"/>
                </a:cubicBezTo>
                <a:cubicBezTo>
                  <a:pt x="7501" y="1978"/>
                  <a:pt x="7931" y="2481"/>
                  <a:pt x="8062" y="2554"/>
                </a:cubicBezTo>
                <a:cubicBezTo>
                  <a:pt x="8184" y="2622"/>
                  <a:pt x="8467" y="2567"/>
                  <a:pt x="8643" y="2442"/>
                </a:cubicBezTo>
                <a:cubicBezTo>
                  <a:pt x="8811" y="2323"/>
                  <a:pt x="8389" y="1695"/>
                  <a:pt x="8163" y="1729"/>
                </a:cubicBezTo>
                <a:close/>
                <a:moveTo>
                  <a:pt x="17242" y="6945"/>
                </a:moveTo>
                <a:cubicBezTo>
                  <a:pt x="17224" y="6971"/>
                  <a:pt x="17302" y="7126"/>
                  <a:pt x="17485" y="7425"/>
                </a:cubicBezTo>
                <a:cubicBezTo>
                  <a:pt x="17653" y="7699"/>
                  <a:pt x="17940" y="8170"/>
                  <a:pt x="18125" y="8470"/>
                </a:cubicBezTo>
                <a:cubicBezTo>
                  <a:pt x="18335" y="8812"/>
                  <a:pt x="18557" y="9359"/>
                  <a:pt x="18717" y="9934"/>
                </a:cubicBezTo>
                <a:cubicBezTo>
                  <a:pt x="18857" y="10437"/>
                  <a:pt x="19012" y="10890"/>
                  <a:pt x="19061" y="10943"/>
                </a:cubicBezTo>
                <a:cubicBezTo>
                  <a:pt x="19110" y="10995"/>
                  <a:pt x="19213" y="11217"/>
                  <a:pt x="19293" y="11436"/>
                </a:cubicBezTo>
                <a:cubicBezTo>
                  <a:pt x="19438" y="11832"/>
                  <a:pt x="19471" y="11908"/>
                  <a:pt x="19727" y="12430"/>
                </a:cubicBezTo>
                <a:cubicBezTo>
                  <a:pt x="19802" y="12584"/>
                  <a:pt x="19965" y="12944"/>
                  <a:pt x="20087" y="13229"/>
                </a:cubicBezTo>
                <a:cubicBezTo>
                  <a:pt x="20209" y="13514"/>
                  <a:pt x="20354" y="13850"/>
                  <a:pt x="20410" y="13977"/>
                </a:cubicBezTo>
                <a:cubicBezTo>
                  <a:pt x="20466" y="14104"/>
                  <a:pt x="20533" y="14188"/>
                  <a:pt x="20561" y="14164"/>
                </a:cubicBezTo>
                <a:cubicBezTo>
                  <a:pt x="20588" y="14140"/>
                  <a:pt x="20562" y="14044"/>
                  <a:pt x="20506" y="13951"/>
                </a:cubicBezTo>
                <a:cubicBezTo>
                  <a:pt x="20386" y="13751"/>
                  <a:pt x="20422" y="13182"/>
                  <a:pt x="20552" y="13206"/>
                </a:cubicBezTo>
                <a:cubicBezTo>
                  <a:pt x="20601" y="13216"/>
                  <a:pt x="20655" y="13305"/>
                  <a:pt x="20672" y="13405"/>
                </a:cubicBezTo>
                <a:cubicBezTo>
                  <a:pt x="20689" y="13506"/>
                  <a:pt x="20741" y="13630"/>
                  <a:pt x="20789" y="13682"/>
                </a:cubicBezTo>
                <a:cubicBezTo>
                  <a:pt x="20837" y="13734"/>
                  <a:pt x="20910" y="13877"/>
                  <a:pt x="20952" y="14001"/>
                </a:cubicBezTo>
                <a:cubicBezTo>
                  <a:pt x="21020" y="14203"/>
                  <a:pt x="21029" y="14207"/>
                  <a:pt x="21036" y="14040"/>
                </a:cubicBezTo>
                <a:cubicBezTo>
                  <a:pt x="21040" y="13939"/>
                  <a:pt x="21003" y="13792"/>
                  <a:pt x="20956" y="13714"/>
                </a:cubicBezTo>
                <a:cubicBezTo>
                  <a:pt x="20909" y="13635"/>
                  <a:pt x="20863" y="13438"/>
                  <a:pt x="20851" y="13275"/>
                </a:cubicBezTo>
                <a:cubicBezTo>
                  <a:pt x="20839" y="13112"/>
                  <a:pt x="20795" y="12960"/>
                  <a:pt x="20756" y="12939"/>
                </a:cubicBezTo>
                <a:cubicBezTo>
                  <a:pt x="20717" y="12917"/>
                  <a:pt x="20708" y="12813"/>
                  <a:pt x="20738" y="12706"/>
                </a:cubicBezTo>
                <a:cubicBezTo>
                  <a:pt x="20772" y="12587"/>
                  <a:pt x="20737" y="12434"/>
                  <a:pt x="20650" y="12316"/>
                </a:cubicBezTo>
                <a:cubicBezTo>
                  <a:pt x="20571" y="12209"/>
                  <a:pt x="20530" y="12071"/>
                  <a:pt x="20556" y="12010"/>
                </a:cubicBezTo>
                <a:cubicBezTo>
                  <a:pt x="20582" y="11949"/>
                  <a:pt x="20559" y="11724"/>
                  <a:pt x="20504" y="11508"/>
                </a:cubicBezTo>
                <a:cubicBezTo>
                  <a:pt x="20415" y="11154"/>
                  <a:pt x="20422" y="11104"/>
                  <a:pt x="20581" y="10989"/>
                </a:cubicBezTo>
                <a:cubicBezTo>
                  <a:pt x="20679" y="10919"/>
                  <a:pt x="20772" y="10776"/>
                  <a:pt x="20790" y="10670"/>
                </a:cubicBezTo>
                <a:cubicBezTo>
                  <a:pt x="20810" y="10553"/>
                  <a:pt x="20876" y="10486"/>
                  <a:pt x="20956" y="10499"/>
                </a:cubicBezTo>
                <a:cubicBezTo>
                  <a:pt x="21029" y="10511"/>
                  <a:pt x="20957" y="10420"/>
                  <a:pt x="20796" y="10299"/>
                </a:cubicBezTo>
                <a:cubicBezTo>
                  <a:pt x="20629" y="10172"/>
                  <a:pt x="20504" y="10003"/>
                  <a:pt x="20504" y="9902"/>
                </a:cubicBezTo>
                <a:cubicBezTo>
                  <a:pt x="20505" y="9805"/>
                  <a:pt x="20459" y="9635"/>
                  <a:pt x="20401" y="9523"/>
                </a:cubicBezTo>
                <a:cubicBezTo>
                  <a:pt x="20319" y="9363"/>
                  <a:pt x="20319" y="9294"/>
                  <a:pt x="20405" y="9218"/>
                </a:cubicBezTo>
                <a:cubicBezTo>
                  <a:pt x="20522" y="9116"/>
                  <a:pt x="20754" y="9297"/>
                  <a:pt x="21195" y="9839"/>
                </a:cubicBezTo>
                <a:cubicBezTo>
                  <a:pt x="21464" y="10170"/>
                  <a:pt x="21541" y="10045"/>
                  <a:pt x="21300" y="9669"/>
                </a:cubicBezTo>
                <a:cubicBezTo>
                  <a:pt x="21299" y="9667"/>
                  <a:pt x="21299" y="9666"/>
                  <a:pt x="21298" y="9665"/>
                </a:cubicBezTo>
                <a:cubicBezTo>
                  <a:pt x="21277" y="9646"/>
                  <a:pt x="21266" y="9630"/>
                  <a:pt x="21258" y="9609"/>
                </a:cubicBezTo>
                <a:cubicBezTo>
                  <a:pt x="20984" y="9196"/>
                  <a:pt x="20755" y="9002"/>
                  <a:pt x="20350" y="8843"/>
                </a:cubicBezTo>
                <a:cubicBezTo>
                  <a:pt x="20139" y="8760"/>
                  <a:pt x="19967" y="8639"/>
                  <a:pt x="19967" y="8574"/>
                </a:cubicBezTo>
                <a:cubicBezTo>
                  <a:pt x="19967" y="8509"/>
                  <a:pt x="19872" y="8354"/>
                  <a:pt x="19755" y="8230"/>
                </a:cubicBezTo>
                <a:cubicBezTo>
                  <a:pt x="19638" y="8106"/>
                  <a:pt x="19467" y="7863"/>
                  <a:pt x="19375" y="7691"/>
                </a:cubicBezTo>
                <a:cubicBezTo>
                  <a:pt x="19247" y="7453"/>
                  <a:pt x="19144" y="7371"/>
                  <a:pt x="18951" y="7349"/>
                </a:cubicBezTo>
                <a:lnTo>
                  <a:pt x="18696" y="7320"/>
                </a:lnTo>
                <a:lnTo>
                  <a:pt x="18754" y="7855"/>
                </a:lnTo>
                <a:cubicBezTo>
                  <a:pt x="18786" y="8149"/>
                  <a:pt x="18847" y="8450"/>
                  <a:pt x="18892" y="8525"/>
                </a:cubicBezTo>
                <a:cubicBezTo>
                  <a:pt x="18973" y="8660"/>
                  <a:pt x="18930" y="8764"/>
                  <a:pt x="18788" y="8764"/>
                </a:cubicBezTo>
                <a:cubicBezTo>
                  <a:pt x="18747" y="8764"/>
                  <a:pt x="18405" y="8350"/>
                  <a:pt x="18027" y="7845"/>
                </a:cubicBezTo>
                <a:cubicBezTo>
                  <a:pt x="17561" y="7223"/>
                  <a:pt x="17272" y="6903"/>
                  <a:pt x="17242" y="6945"/>
                </a:cubicBezTo>
                <a:close/>
                <a:moveTo>
                  <a:pt x="1677" y="14812"/>
                </a:moveTo>
                <a:cubicBezTo>
                  <a:pt x="1529" y="14812"/>
                  <a:pt x="1415" y="14822"/>
                  <a:pt x="1369" y="14841"/>
                </a:cubicBezTo>
                <a:cubicBezTo>
                  <a:pt x="1288" y="14876"/>
                  <a:pt x="1153" y="14935"/>
                  <a:pt x="1067" y="14973"/>
                </a:cubicBezTo>
                <a:cubicBezTo>
                  <a:pt x="823" y="15079"/>
                  <a:pt x="834" y="15259"/>
                  <a:pt x="1101" y="15541"/>
                </a:cubicBezTo>
                <a:lnTo>
                  <a:pt x="1347" y="15798"/>
                </a:lnTo>
                <a:lnTo>
                  <a:pt x="1126" y="15948"/>
                </a:lnTo>
                <a:cubicBezTo>
                  <a:pt x="1006" y="16030"/>
                  <a:pt x="861" y="16097"/>
                  <a:pt x="802" y="16098"/>
                </a:cubicBezTo>
                <a:cubicBezTo>
                  <a:pt x="677" y="16100"/>
                  <a:pt x="193" y="16702"/>
                  <a:pt x="51" y="17032"/>
                </a:cubicBezTo>
                <a:cubicBezTo>
                  <a:pt x="-59" y="17287"/>
                  <a:pt x="23" y="18254"/>
                  <a:pt x="155" y="18254"/>
                </a:cubicBezTo>
                <a:cubicBezTo>
                  <a:pt x="200" y="18254"/>
                  <a:pt x="236" y="17990"/>
                  <a:pt x="236" y="17666"/>
                </a:cubicBezTo>
                <a:cubicBezTo>
                  <a:pt x="236" y="17271"/>
                  <a:pt x="277" y="17049"/>
                  <a:pt x="357" y="16989"/>
                </a:cubicBezTo>
                <a:cubicBezTo>
                  <a:pt x="548" y="16848"/>
                  <a:pt x="594" y="16965"/>
                  <a:pt x="594" y="17574"/>
                </a:cubicBezTo>
                <a:cubicBezTo>
                  <a:pt x="594" y="17887"/>
                  <a:pt x="633" y="18176"/>
                  <a:pt x="680" y="18218"/>
                </a:cubicBezTo>
                <a:cubicBezTo>
                  <a:pt x="728" y="18260"/>
                  <a:pt x="772" y="19012"/>
                  <a:pt x="780" y="19910"/>
                </a:cubicBezTo>
                <a:cubicBezTo>
                  <a:pt x="793" y="21491"/>
                  <a:pt x="799" y="21525"/>
                  <a:pt x="982" y="21525"/>
                </a:cubicBezTo>
                <a:cubicBezTo>
                  <a:pt x="1128" y="21525"/>
                  <a:pt x="1146" y="21502"/>
                  <a:pt x="1062" y="21428"/>
                </a:cubicBezTo>
                <a:cubicBezTo>
                  <a:pt x="914" y="21295"/>
                  <a:pt x="928" y="20933"/>
                  <a:pt x="1129" y="19739"/>
                </a:cubicBezTo>
                <a:cubicBezTo>
                  <a:pt x="1291" y="18772"/>
                  <a:pt x="1430" y="18388"/>
                  <a:pt x="1524" y="18658"/>
                </a:cubicBezTo>
                <a:cubicBezTo>
                  <a:pt x="1546" y="18720"/>
                  <a:pt x="1611" y="19256"/>
                  <a:pt x="1668" y="19848"/>
                </a:cubicBezTo>
                <a:cubicBezTo>
                  <a:pt x="1835" y="21599"/>
                  <a:pt x="1810" y="21524"/>
                  <a:pt x="2194" y="21522"/>
                </a:cubicBezTo>
                <a:cubicBezTo>
                  <a:pt x="2517" y="21521"/>
                  <a:pt x="2518" y="21520"/>
                  <a:pt x="2297" y="21421"/>
                </a:cubicBezTo>
                <a:cubicBezTo>
                  <a:pt x="1992" y="21284"/>
                  <a:pt x="1964" y="21026"/>
                  <a:pt x="1976" y="18566"/>
                </a:cubicBezTo>
                <a:lnTo>
                  <a:pt x="1986" y="16524"/>
                </a:lnTo>
                <a:lnTo>
                  <a:pt x="2454" y="16017"/>
                </a:lnTo>
                <a:cubicBezTo>
                  <a:pt x="2924" y="15506"/>
                  <a:pt x="3110" y="15115"/>
                  <a:pt x="2949" y="14972"/>
                </a:cubicBezTo>
                <a:cubicBezTo>
                  <a:pt x="2862" y="14894"/>
                  <a:pt x="2120" y="14813"/>
                  <a:pt x="1677" y="14812"/>
                </a:cubicBezTo>
                <a:close/>
                <a:moveTo>
                  <a:pt x="7625" y="14903"/>
                </a:moveTo>
                <a:cubicBezTo>
                  <a:pt x="7599" y="14903"/>
                  <a:pt x="7573" y="14906"/>
                  <a:pt x="7547" y="14914"/>
                </a:cubicBezTo>
                <a:cubicBezTo>
                  <a:pt x="7444" y="14945"/>
                  <a:pt x="7349" y="15043"/>
                  <a:pt x="7273" y="15202"/>
                </a:cubicBezTo>
                <a:cubicBezTo>
                  <a:pt x="7144" y="15476"/>
                  <a:pt x="7122" y="15490"/>
                  <a:pt x="7014" y="15360"/>
                </a:cubicBezTo>
                <a:cubicBezTo>
                  <a:pt x="6907" y="15232"/>
                  <a:pt x="6888" y="15244"/>
                  <a:pt x="6835" y="15497"/>
                </a:cubicBezTo>
                <a:cubicBezTo>
                  <a:pt x="6802" y="15651"/>
                  <a:pt x="6746" y="15793"/>
                  <a:pt x="6709" y="15814"/>
                </a:cubicBezTo>
                <a:cubicBezTo>
                  <a:pt x="6671" y="15834"/>
                  <a:pt x="6305" y="15785"/>
                  <a:pt x="5896" y="15704"/>
                </a:cubicBezTo>
                <a:lnTo>
                  <a:pt x="5382" y="15603"/>
                </a:lnTo>
                <a:cubicBezTo>
                  <a:pt x="5295" y="15608"/>
                  <a:pt x="5191" y="15610"/>
                  <a:pt x="5124" y="15620"/>
                </a:cubicBezTo>
                <a:lnTo>
                  <a:pt x="5025" y="15824"/>
                </a:lnTo>
                <a:cubicBezTo>
                  <a:pt x="4955" y="15972"/>
                  <a:pt x="4899" y="16168"/>
                  <a:pt x="4899" y="16258"/>
                </a:cubicBezTo>
                <a:cubicBezTo>
                  <a:pt x="4899" y="16347"/>
                  <a:pt x="4864" y="16483"/>
                  <a:pt x="4821" y="16559"/>
                </a:cubicBezTo>
                <a:cubicBezTo>
                  <a:pt x="4663" y="16835"/>
                  <a:pt x="4554" y="17102"/>
                  <a:pt x="4504" y="17337"/>
                </a:cubicBezTo>
                <a:cubicBezTo>
                  <a:pt x="4476" y="17468"/>
                  <a:pt x="4249" y="18185"/>
                  <a:pt x="3999" y="18931"/>
                </a:cubicBezTo>
                <a:cubicBezTo>
                  <a:pt x="3312" y="20981"/>
                  <a:pt x="3293" y="21055"/>
                  <a:pt x="3408" y="21094"/>
                </a:cubicBezTo>
                <a:cubicBezTo>
                  <a:pt x="3463" y="21113"/>
                  <a:pt x="3691" y="21158"/>
                  <a:pt x="3913" y="21197"/>
                </a:cubicBezTo>
                <a:cubicBezTo>
                  <a:pt x="4576" y="21312"/>
                  <a:pt x="4899" y="21300"/>
                  <a:pt x="4899" y="21161"/>
                </a:cubicBezTo>
                <a:cubicBezTo>
                  <a:pt x="4899" y="21094"/>
                  <a:pt x="4961" y="21019"/>
                  <a:pt x="5035" y="20994"/>
                </a:cubicBezTo>
                <a:cubicBezTo>
                  <a:pt x="5109" y="20969"/>
                  <a:pt x="5169" y="20869"/>
                  <a:pt x="5169" y="20773"/>
                </a:cubicBezTo>
                <a:cubicBezTo>
                  <a:pt x="5169" y="20676"/>
                  <a:pt x="5227" y="20527"/>
                  <a:pt x="5298" y="20442"/>
                </a:cubicBezTo>
                <a:cubicBezTo>
                  <a:pt x="5418" y="20296"/>
                  <a:pt x="5429" y="20295"/>
                  <a:pt x="5487" y="20429"/>
                </a:cubicBezTo>
                <a:cubicBezTo>
                  <a:pt x="5521" y="20507"/>
                  <a:pt x="5526" y="20674"/>
                  <a:pt x="5498" y="20800"/>
                </a:cubicBezTo>
                <a:cubicBezTo>
                  <a:pt x="5453" y="21001"/>
                  <a:pt x="5479" y="21044"/>
                  <a:pt x="5703" y="21114"/>
                </a:cubicBezTo>
                <a:cubicBezTo>
                  <a:pt x="5943" y="21188"/>
                  <a:pt x="5972" y="21173"/>
                  <a:pt x="6103" y="20927"/>
                </a:cubicBezTo>
                <a:cubicBezTo>
                  <a:pt x="6181" y="20781"/>
                  <a:pt x="6244" y="20645"/>
                  <a:pt x="6244" y="20621"/>
                </a:cubicBezTo>
                <a:cubicBezTo>
                  <a:pt x="6244" y="20598"/>
                  <a:pt x="6286" y="20480"/>
                  <a:pt x="6336" y="20363"/>
                </a:cubicBezTo>
                <a:cubicBezTo>
                  <a:pt x="6405" y="20200"/>
                  <a:pt x="6454" y="20172"/>
                  <a:pt x="6543" y="20238"/>
                </a:cubicBezTo>
                <a:cubicBezTo>
                  <a:pt x="6662" y="20326"/>
                  <a:pt x="6786" y="19938"/>
                  <a:pt x="7731" y="16470"/>
                </a:cubicBezTo>
                <a:cubicBezTo>
                  <a:pt x="7908" y="15817"/>
                  <a:pt x="8078" y="15227"/>
                  <a:pt x="8107" y="15160"/>
                </a:cubicBezTo>
                <a:cubicBezTo>
                  <a:pt x="8139" y="15086"/>
                  <a:pt x="8121" y="15059"/>
                  <a:pt x="8064" y="15090"/>
                </a:cubicBezTo>
                <a:cubicBezTo>
                  <a:pt x="8012" y="15119"/>
                  <a:pt x="7920" y="15087"/>
                  <a:pt x="7859" y="15022"/>
                </a:cubicBezTo>
                <a:cubicBezTo>
                  <a:pt x="7785" y="14942"/>
                  <a:pt x="7704" y="14904"/>
                  <a:pt x="7625" y="14903"/>
                </a:cubicBezTo>
                <a:close/>
                <a:moveTo>
                  <a:pt x="15012" y="18304"/>
                </a:moveTo>
                <a:cubicBezTo>
                  <a:pt x="14916" y="18289"/>
                  <a:pt x="14765" y="18325"/>
                  <a:pt x="14765" y="18381"/>
                </a:cubicBezTo>
                <a:cubicBezTo>
                  <a:pt x="14765" y="18399"/>
                  <a:pt x="14850" y="18414"/>
                  <a:pt x="14951" y="18414"/>
                </a:cubicBezTo>
                <a:cubicBezTo>
                  <a:pt x="15053" y="18414"/>
                  <a:pt x="15111" y="18379"/>
                  <a:pt x="15082" y="18337"/>
                </a:cubicBezTo>
                <a:cubicBezTo>
                  <a:pt x="15070" y="18319"/>
                  <a:pt x="15044" y="18309"/>
                  <a:pt x="15012" y="18304"/>
                </a:cubicBezTo>
                <a:close/>
                <a:moveTo>
                  <a:pt x="7494" y="20179"/>
                </a:moveTo>
                <a:cubicBezTo>
                  <a:pt x="7463" y="20177"/>
                  <a:pt x="7427" y="20183"/>
                  <a:pt x="7394" y="20194"/>
                </a:cubicBezTo>
                <a:cubicBezTo>
                  <a:pt x="7323" y="20220"/>
                  <a:pt x="7343" y="20238"/>
                  <a:pt x="7448" y="20242"/>
                </a:cubicBezTo>
                <a:cubicBezTo>
                  <a:pt x="7542" y="20245"/>
                  <a:pt x="7598" y="20227"/>
                  <a:pt x="7568" y="20201"/>
                </a:cubicBezTo>
                <a:cubicBezTo>
                  <a:pt x="7553" y="20188"/>
                  <a:pt x="7525" y="20180"/>
                  <a:pt x="7494" y="2017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ليزداد عمراً حسابياً"/>
          <p:cNvSpPr/>
          <p:nvPr/>
        </p:nvSpPr>
        <p:spPr>
          <a:xfrm>
            <a:off x="6450041" y="7996283"/>
            <a:ext cx="9608689" cy="2318136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828800">
              <a:defRPr sz="6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ليزداد عمراً حسابياً </a:t>
            </a:r>
          </a:p>
        </p:txBody>
      </p:sp>
      <p:pic>
        <p:nvPicPr>
          <p:cNvPr id="196" name="١١٥ ١١٥" descr="١١٥ ١١٥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sp>
        <p:nvSpPr>
          <p:cNvPr id="197" name="يهوى القراءة ليكتب"/>
          <p:cNvSpPr/>
          <p:nvPr/>
        </p:nvSpPr>
        <p:spPr>
          <a:xfrm>
            <a:off x="6450041" y="5101956"/>
            <a:ext cx="9608689" cy="2318136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828800">
              <a:defRPr sz="6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يهوى القراءة ليكتب </a:t>
            </a:r>
          </a:p>
        </p:txBody>
      </p:sp>
      <p:pic>
        <p:nvPicPr>
          <p:cNvPr id="198" name="IMG_6947.png" descr="IMG_6947.png"/>
          <p:cNvPicPr>
            <a:picLocks noChangeAspect="1"/>
          </p:cNvPicPr>
          <p:nvPr/>
        </p:nvPicPr>
        <p:blipFill>
          <a:blip r:embed="rId3"/>
          <a:srcRect l="49289" t="23666" r="13883" b="70617"/>
          <a:stretch>
            <a:fillRect/>
          </a:stretch>
        </p:blipFill>
        <p:spPr>
          <a:xfrm>
            <a:off x="1551979" y="1538786"/>
            <a:ext cx="21279888" cy="230734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الإجابة الأولى المستبعدة"/>
          <p:cNvSpPr/>
          <p:nvPr/>
        </p:nvSpPr>
        <p:spPr>
          <a:xfrm>
            <a:off x="14964157" y="5898960"/>
            <a:ext cx="5693737" cy="959040"/>
          </a:xfrm>
          <a:prstGeom prst="roundRect">
            <a:avLst>
              <a:gd name="adj" fmla="val 16143"/>
            </a:avLst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الإجابة الأولى المستبعدة  </a:t>
            </a:r>
          </a:p>
        </p:txBody>
      </p:sp>
      <p:sp>
        <p:nvSpPr>
          <p:cNvPr id="200" name="الإجابة الثانية المستبعدة"/>
          <p:cNvSpPr/>
          <p:nvPr/>
        </p:nvSpPr>
        <p:spPr>
          <a:xfrm>
            <a:off x="14964157" y="8675830"/>
            <a:ext cx="5693737" cy="959041"/>
          </a:xfrm>
          <a:prstGeom prst="roundRect">
            <a:avLst>
              <a:gd name="adj" fmla="val 16143"/>
            </a:avLst>
          </a:prstGeom>
          <a:solidFill>
            <a:srgbClr val="CDE8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الإجابة الثانية المستبعدة  </a:t>
            </a:r>
          </a:p>
        </p:txBody>
      </p:sp>
      <p:pic>
        <p:nvPicPr>
          <p:cNvPr id="201" name="IMG_6930.jpeg" descr="IMG_6930.jpeg"/>
          <p:cNvPicPr>
            <a:picLocks noChangeAspect="1"/>
          </p:cNvPicPr>
          <p:nvPr/>
        </p:nvPicPr>
        <p:blipFill>
          <a:blip r:embed="rId4"/>
          <a:srcRect l="9039" t="8018" r="2360" b="2830"/>
          <a:stretch>
            <a:fillRect/>
          </a:stretch>
        </p:blipFill>
        <p:spPr>
          <a:xfrm>
            <a:off x="1551979" y="6758423"/>
            <a:ext cx="4764232" cy="4793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9301" y="0"/>
                </a:moveTo>
                <a:cubicBezTo>
                  <a:pt x="9242" y="0"/>
                  <a:pt x="9160" y="52"/>
                  <a:pt x="9121" y="114"/>
                </a:cubicBezTo>
                <a:cubicBezTo>
                  <a:pt x="9082" y="177"/>
                  <a:pt x="9131" y="229"/>
                  <a:pt x="9229" y="229"/>
                </a:cubicBezTo>
                <a:cubicBezTo>
                  <a:pt x="9328" y="229"/>
                  <a:pt x="9409" y="177"/>
                  <a:pt x="9409" y="114"/>
                </a:cubicBezTo>
                <a:cubicBezTo>
                  <a:pt x="9409" y="52"/>
                  <a:pt x="9361" y="0"/>
                  <a:pt x="9301" y="0"/>
                </a:cubicBezTo>
                <a:close/>
                <a:moveTo>
                  <a:pt x="10904" y="418"/>
                </a:moveTo>
                <a:cubicBezTo>
                  <a:pt x="10554" y="418"/>
                  <a:pt x="9639" y="516"/>
                  <a:pt x="9339" y="585"/>
                </a:cubicBezTo>
                <a:cubicBezTo>
                  <a:pt x="9283" y="598"/>
                  <a:pt x="9138" y="565"/>
                  <a:pt x="9017" y="513"/>
                </a:cubicBezTo>
                <a:cubicBezTo>
                  <a:pt x="8847" y="440"/>
                  <a:pt x="8720" y="507"/>
                  <a:pt x="8450" y="806"/>
                </a:cubicBezTo>
                <a:cubicBezTo>
                  <a:pt x="8175" y="1113"/>
                  <a:pt x="8030" y="1186"/>
                  <a:pt x="7751" y="1159"/>
                </a:cubicBezTo>
                <a:cubicBezTo>
                  <a:pt x="7557" y="1140"/>
                  <a:pt x="6879" y="1117"/>
                  <a:pt x="6247" y="1110"/>
                </a:cubicBezTo>
                <a:cubicBezTo>
                  <a:pt x="5282" y="1100"/>
                  <a:pt x="5002" y="1140"/>
                  <a:pt x="4502" y="1359"/>
                </a:cubicBezTo>
                <a:cubicBezTo>
                  <a:pt x="4174" y="1503"/>
                  <a:pt x="3880" y="1691"/>
                  <a:pt x="3847" y="1776"/>
                </a:cubicBezTo>
                <a:cubicBezTo>
                  <a:pt x="3767" y="1983"/>
                  <a:pt x="3173" y="2280"/>
                  <a:pt x="2739" y="2330"/>
                </a:cubicBezTo>
                <a:cubicBezTo>
                  <a:pt x="2546" y="2352"/>
                  <a:pt x="2295" y="2455"/>
                  <a:pt x="2181" y="2557"/>
                </a:cubicBezTo>
                <a:cubicBezTo>
                  <a:pt x="2067" y="2659"/>
                  <a:pt x="1919" y="2743"/>
                  <a:pt x="1850" y="2743"/>
                </a:cubicBezTo>
                <a:cubicBezTo>
                  <a:pt x="1686" y="2743"/>
                  <a:pt x="893" y="3664"/>
                  <a:pt x="962" y="3775"/>
                </a:cubicBezTo>
                <a:cubicBezTo>
                  <a:pt x="991" y="3822"/>
                  <a:pt x="938" y="3923"/>
                  <a:pt x="845" y="4000"/>
                </a:cubicBezTo>
                <a:cubicBezTo>
                  <a:pt x="751" y="4077"/>
                  <a:pt x="699" y="4183"/>
                  <a:pt x="731" y="4235"/>
                </a:cubicBezTo>
                <a:cubicBezTo>
                  <a:pt x="763" y="4286"/>
                  <a:pt x="737" y="4361"/>
                  <a:pt x="672" y="4401"/>
                </a:cubicBezTo>
                <a:cubicBezTo>
                  <a:pt x="607" y="4441"/>
                  <a:pt x="581" y="4517"/>
                  <a:pt x="614" y="4571"/>
                </a:cubicBezTo>
                <a:cubicBezTo>
                  <a:pt x="648" y="4625"/>
                  <a:pt x="628" y="4699"/>
                  <a:pt x="569" y="4735"/>
                </a:cubicBezTo>
                <a:cubicBezTo>
                  <a:pt x="446" y="4811"/>
                  <a:pt x="497" y="6669"/>
                  <a:pt x="629" y="6881"/>
                </a:cubicBezTo>
                <a:cubicBezTo>
                  <a:pt x="748" y="7073"/>
                  <a:pt x="770" y="7427"/>
                  <a:pt x="665" y="7491"/>
                </a:cubicBezTo>
                <a:cubicBezTo>
                  <a:pt x="580" y="7543"/>
                  <a:pt x="533" y="7997"/>
                  <a:pt x="535" y="8743"/>
                </a:cubicBezTo>
                <a:cubicBezTo>
                  <a:pt x="538" y="9458"/>
                  <a:pt x="581" y="9767"/>
                  <a:pt x="710" y="10000"/>
                </a:cubicBezTo>
                <a:cubicBezTo>
                  <a:pt x="779" y="10125"/>
                  <a:pt x="837" y="10264"/>
                  <a:pt x="839" y="10306"/>
                </a:cubicBezTo>
                <a:cubicBezTo>
                  <a:pt x="841" y="10347"/>
                  <a:pt x="879" y="10415"/>
                  <a:pt x="922" y="10458"/>
                </a:cubicBezTo>
                <a:cubicBezTo>
                  <a:pt x="965" y="10500"/>
                  <a:pt x="969" y="10710"/>
                  <a:pt x="935" y="10924"/>
                </a:cubicBezTo>
                <a:cubicBezTo>
                  <a:pt x="899" y="11140"/>
                  <a:pt x="930" y="11380"/>
                  <a:pt x="1001" y="11466"/>
                </a:cubicBezTo>
                <a:cubicBezTo>
                  <a:pt x="1072" y="11551"/>
                  <a:pt x="1098" y="11651"/>
                  <a:pt x="1060" y="11688"/>
                </a:cubicBezTo>
                <a:cubicBezTo>
                  <a:pt x="864" y="11883"/>
                  <a:pt x="1835" y="13676"/>
                  <a:pt x="2062" y="13537"/>
                </a:cubicBezTo>
                <a:cubicBezTo>
                  <a:pt x="2113" y="13506"/>
                  <a:pt x="2211" y="13585"/>
                  <a:pt x="2280" y="13714"/>
                </a:cubicBezTo>
                <a:cubicBezTo>
                  <a:pt x="2350" y="13843"/>
                  <a:pt x="2450" y="13923"/>
                  <a:pt x="2503" y="13891"/>
                </a:cubicBezTo>
                <a:cubicBezTo>
                  <a:pt x="2556" y="13858"/>
                  <a:pt x="2663" y="13905"/>
                  <a:pt x="2739" y="13996"/>
                </a:cubicBezTo>
                <a:cubicBezTo>
                  <a:pt x="2895" y="14183"/>
                  <a:pt x="3983" y="14615"/>
                  <a:pt x="4309" y="14619"/>
                </a:cubicBezTo>
                <a:cubicBezTo>
                  <a:pt x="4788" y="14625"/>
                  <a:pt x="5341" y="14782"/>
                  <a:pt x="5558" y="14973"/>
                </a:cubicBezTo>
                <a:cubicBezTo>
                  <a:pt x="5684" y="15084"/>
                  <a:pt x="6011" y="15276"/>
                  <a:pt x="6285" y="15398"/>
                </a:cubicBezTo>
                <a:cubicBezTo>
                  <a:pt x="6558" y="15521"/>
                  <a:pt x="6954" y="15627"/>
                  <a:pt x="7164" y="15634"/>
                </a:cubicBezTo>
                <a:cubicBezTo>
                  <a:pt x="7584" y="15650"/>
                  <a:pt x="7702" y="15441"/>
                  <a:pt x="7626" y="14821"/>
                </a:cubicBezTo>
                <a:cubicBezTo>
                  <a:pt x="7599" y="14598"/>
                  <a:pt x="7646" y="14482"/>
                  <a:pt x="7779" y="14440"/>
                </a:cubicBezTo>
                <a:cubicBezTo>
                  <a:pt x="7885" y="14406"/>
                  <a:pt x="8050" y="14350"/>
                  <a:pt x="8145" y="14315"/>
                </a:cubicBezTo>
                <a:cubicBezTo>
                  <a:pt x="8239" y="14280"/>
                  <a:pt x="8415" y="14232"/>
                  <a:pt x="8537" y="14209"/>
                </a:cubicBezTo>
                <a:cubicBezTo>
                  <a:pt x="8658" y="14186"/>
                  <a:pt x="8814" y="14126"/>
                  <a:pt x="8882" y="14075"/>
                </a:cubicBezTo>
                <a:cubicBezTo>
                  <a:pt x="8950" y="14025"/>
                  <a:pt x="9144" y="13996"/>
                  <a:pt x="9312" y="14013"/>
                </a:cubicBezTo>
                <a:cubicBezTo>
                  <a:pt x="9679" y="14048"/>
                  <a:pt x="10038" y="13698"/>
                  <a:pt x="10046" y="13299"/>
                </a:cubicBezTo>
                <a:cubicBezTo>
                  <a:pt x="10051" y="13057"/>
                  <a:pt x="10013" y="13030"/>
                  <a:pt x="9747" y="13088"/>
                </a:cubicBezTo>
                <a:cubicBezTo>
                  <a:pt x="9511" y="13140"/>
                  <a:pt x="9403" y="13094"/>
                  <a:pt x="9267" y="12888"/>
                </a:cubicBezTo>
                <a:cubicBezTo>
                  <a:pt x="9105" y="12642"/>
                  <a:pt x="9111" y="12597"/>
                  <a:pt x="9343" y="12308"/>
                </a:cubicBezTo>
                <a:cubicBezTo>
                  <a:pt x="9594" y="11995"/>
                  <a:pt x="9595" y="11993"/>
                  <a:pt x="11082" y="11997"/>
                </a:cubicBezTo>
                <a:cubicBezTo>
                  <a:pt x="12889" y="12002"/>
                  <a:pt x="12995" y="11996"/>
                  <a:pt x="13164" y="11865"/>
                </a:cubicBezTo>
                <a:cubicBezTo>
                  <a:pt x="13248" y="11799"/>
                  <a:pt x="13331" y="11816"/>
                  <a:pt x="13390" y="11910"/>
                </a:cubicBezTo>
                <a:cubicBezTo>
                  <a:pt x="13498" y="12082"/>
                  <a:pt x="13525" y="14322"/>
                  <a:pt x="13428" y="15103"/>
                </a:cubicBezTo>
                <a:lnTo>
                  <a:pt x="13361" y="15634"/>
                </a:lnTo>
                <a:lnTo>
                  <a:pt x="13628" y="15461"/>
                </a:lnTo>
                <a:cubicBezTo>
                  <a:pt x="13774" y="15366"/>
                  <a:pt x="13892" y="15327"/>
                  <a:pt x="13892" y="15375"/>
                </a:cubicBezTo>
                <a:cubicBezTo>
                  <a:pt x="13892" y="15424"/>
                  <a:pt x="14002" y="15366"/>
                  <a:pt x="14135" y="15246"/>
                </a:cubicBezTo>
                <a:cubicBezTo>
                  <a:pt x="14268" y="15127"/>
                  <a:pt x="14411" y="15035"/>
                  <a:pt x="14452" y="15043"/>
                </a:cubicBezTo>
                <a:cubicBezTo>
                  <a:pt x="14492" y="15050"/>
                  <a:pt x="14577" y="15041"/>
                  <a:pt x="14640" y="15023"/>
                </a:cubicBezTo>
                <a:cubicBezTo>
                  <a:pt x="14760" y="14989"/>
                  <a:pt x="15465" y="14869"/>
                  <a:pt x="15963" y="14798"/>
                </a:cubicBezTo>
                <a:cubicBezTo>
                  <a:pt x="16411" y="14733"/>
                  <a:pt x="16575" y="14685"/>
                  <a:pt x="16853" y="14533"/>
                </a:cubicBezTo>
                <a:cubicBezTo>
                  <a:pt x="16995" y="14455"/>
                  <a:pt x="17112" y="14430"/>
                  <a:pt x="17112" y="14476"/>
                </a:cubicBezTo>
                <a:cubicBezTo>
                  <a:pt x="17112" y="14521"/>
                  <a:pt x="17182" y="14461"/>
                  <a:pt x="17269" y="14343"/>
                </a:cubicBezTo>
                <a:cubicBezTo>
                  <a:pt x="17421" y="14136"/>
                  <a:pt x="17430" y="14137"/>
                  <a:pt x="17553" y="14365"/>
                </a:cubicBezTo>
                <a:cubicBezTo>
                  <a:pt x="17764" y="14757"/>
                  <a:pt x="18110" y="14763"/>
                  <a:pt x="18494" y="14381"/>
                </a:cubicBezTo>
                <a:cubicBezTo>
                  <a:pt x="18683" y="14193"/>
                  <a:pt x="18842" y="13966"/>
                  <a:pt x="18850" y="13877"/>
                </a:cubicBezTo>
                <a:cubicBezTo>
                  <a:pt x="18869" y="13664"/>
                  <a:pt x="18887" y="13605"/>
                  <a:pt x="19050" y="13213"/>
                </a:cubicBezTo>
                <a:cubicBezTo>
                  <a:pt x="19125" y="13032"/>
                  <a:pt x="19162" y="12856"/>
                  <a:pt x="19129" y="12823"/>
                </a:cubicBezTo>
                <a:cubicBezTo>
                  <a:pt x="19096" y="12791"/>
                  <a:pt x="19126" y="12696"/>
                  <a:pt x="19195" y="12612"/>
                </a:cubicBezTo>
                <a:cubicBezTo>
                  <a:pt x="19265" y="12529"/>
                  <a:pt x="19292" y="12384"/>
                  <a:pt x="19256" y="12290"/>
                </a:cubicBezTo>
                <a:cubicBezTo>
                  <a:pt x="19220" y="12197"/>
                  <a:pt x="19241" y="12092"/>
                  <a:pt x="19301" y="12054"/>
                </a:cubicBezTo>
                <a:cubicBezTo>
                  <a:pt x="19435" y="11972"/>
                  <a:pt x="19439" y="9621"/>
                  <a:pt x="19307" y="8941"/>
                </a:cubicBezTo>
                <a:cubicBezTo>
                  <a:pt x="19255" y="8673"/>
                  <a:pt x="19248" y="8430"/>
                  <a:pt x="19292" y="8403"/>
                </a:cubicBezTo>
                <a:cubicBezTo>
                  <a:pt x="19365" y="8358"/>
                  <a:pt x="19370" y="6727"/>
                  <a:pt x="19298" y="6658"/>
                </a:cubicBezTo>
                <a:cubicBezTo>
                  <a:pt x="19281" y="6642"/>
                  <a:pt x="19256" y="6590"/>
                  <a:pt x="19242" y="6543"/>
                </a:cubicBezTo>
                <a:cubicBezTo>
                  <a:pt x="19228" y="6496"/>
                  <a:pt x="19126" y="6251"/>
                  <a:pt x="19014" y="6000"/>
                </a:cubicBezTo>
                <a:cubicBezTo>
                  <a:pt x="18901" y="5748"/>
                  <a:pt x="18795" y="5389"/>
                  <a:pt x="18778" y="5200"/>
                </a:cubicBezTo>
                <a:cubicBezTo>
                  <a:pt x="18761" y="5012"/>
                  <a:pt x="18742" y="4844"/>
                  <a:pt x="18735" y="4828"/>
                </a:cubicBezTo>
                <a:cubicBezTo>
                  <a:pt x="18728" y="4813"/>
                  <a:pt x="18734" y="4787"/>
                  <a:pt x="18749" y="4771"/>
                </a:cubicBezTo>
                <a:cubicBezTo>
                  <a:pt x="18765" y="4755"/>
                  <a:pt x="18661" y="4581"/>
                  <a:pt x="18519" y="4383"/>
                </a:cubicBezTo>
                <a:cubicBezTo>
                  <a:pt x="18377" y="4185"/>
                  <a:pt x="18262" y="3963"/>
                  <a:pt x="18262" y="3893"/>
                </a:cubicBezTo>
                <a:cubicBezTo>
                  <a:pt x="18262" y="3823"/>
                  <a:pt x="18132" y="3717"/>
                  <a:pt x="17974" y="3657"/>
                </a:cubicBezTo>
                <a:cubicBezTo>
                  <a:pt x="17816" y="3597"/>
                  <a:pt x="17686" y="3496"/>
                  <a:pt x="17686" y="3432"/>
                </a:cubicBezTo>
                <a:cubicBezTo>
                  <a:pt x="17686" y="3367"/>
                  <a:pt x="17647" y="3325"/>
                  <a:pt x="17600" y="3339"/>
                </a:cubicBezTo>
                <a:cubicBezTo>
                  <a:pt x="17482" y="3373"/>
                  <a:pt x="16536" y="2735"/>
                  <a:pt x="16536" y="2622"/>
                </a:cubicBezTo>
                <a:cubicBezTo>
                  <a:pt x="16536" y="2505"/>
                  <a:pt x="15819" y="1778"/>
                  <a:pt x="15700" y="1774"/>
                </a:cubicBezTo>
                <a:cubicBezTo>
                  <a:pt x="15650" y="1772"/>
                  <a:pt x="15560" y="1695"/>
                  <a:pt x="15500" y="1600"/>
                </a:cubicBezTo>
                <a:cubicBezTo>
                  <a:pt x="15440" y="1506"/>
                  <a:pt x="15390" y="1473"/>
                  <a:pt x="15389" y="1527"/>
                </a:cubicBezTo>
                <a:cubicBezTo>
                  <a:pt x="15388" y="1582"/>
                  <a:pt x="15257" y="1542"/>
                  <a:pt x="15099" y="1440"/>
                </a:cubicBezTo>
                <a:cubicBezTo>
                  <a:pt x="14941" y="1337"/>
                  <a:pt x="14813" y="1285"/>
                  <a:pt x="14813" y="1325"/>
                </a:cubicBezTo>
                <a:cubicBezTo>
                  <a:pt x="14813" y="1366"/>
                  <a:pt x="14747" y="1346"/>
                  <a:pt x="14667" y="1280"/>
                </a:cubicBezTo>
                <a:cubicBezTo>
                  <a:pt x="14588" y="1214"/>
                  <a:pt x="14187" y="1166"/>
                  <a:pt x="13777" y="1173"/>
                </a:cubicBezTo>
                <a:cubicBezTo>
                  <a:pt x="13142" y="1184"/>
                  <a:pt x="12954" y="1136"/>
                  <a:pt x="12516" y="860"/>
                </a:cubicBezTo>
                <a:cubicBezTo>
                  <a:pt x="11984" y="525"/>
                  <a:pt x="11599" y="419"/>
                  <a:pt x="10904" y="418"/>
                </a:cubicBezTo>
                <a:close/>
                <a:moveTo>
                  <a:pt x="20753" y="633"/>
                </a:moveTo>
                <a:cubicBezTo>
                  <a:pt x="20613" y="670"/>
                  <a:pt x="20330" y="1001"/>
                  <a:pt x="20330" y="1157"/>
                </a:cubicBezTo>
                <a:cubicBezTo>
                  <a:pt x="20330" y="1200"/>
                  <a:pt x="20437" y="1208"/>
                  <a:pt x="20566" y="1175"/>
                </a:cubicBezTo>
                <a:cubicBezTo>
                  <a:pt x="20695" y="1141"/>
                  <a:pt x="20772" y="1087"/>
                  <a:pt x="20739" y="1053"/>
                </a:cubicBezTo>
                <a:cubicBezTo>
                  <a:pt x="20705" y="1020"/>
                  <a:pt x="20732" y="928"/>
                  <a:pt x="20798" y="849"/>
                </a:cubicBezTo>
                <a:cubicBezTo>
                  <a:pt x="20875" y="757"/>
                  <a:pt x="20876" y="681"/>
                  <a:pt x="20803" y="637"/>
                </a:cubicBezTo>
                <a:cubicBezTo>
                  <a:pt x="20790" y="629"/>
                  <a:pt x="20773" y="628"/>
                  <a:pt x="20753" y="633"/>
                </a:cubicBezTo>
                <a:close/>
                <a:moveTo>
                  <a:pt x="20008" y="1420"/>
                </a:moveTo>
                <a:cubicBezTo>
                  <a:pt x="19976" y="1427"/>
                  <a:pt x="19935" y="1447"/>
                  <a:pt x="19882" y="1479"/>
                </a:cubicBezTo>
                <a:cubicBezTo>
                  <a:pt x="19794" y="1533"/>
                  <a:pt x="19764" y="1636"/>
                  <a:pt x="19814" y="1717"/>
                </a:cubicBezTo>
                <a:cubicBezTo>
                  <a:pt x="19880" y="1823"/>
                  <a:pt x="19930" y="1809"/>
                  <a:pt x="20012" y="1663"/>
                </a:cubicBezTo>
                <a:cubicBezTo>
                  <a:pt x="20112" y="1486"/>
                  <a:pt x="20106" y="1398"/>
                  <a:pt x="20008" y="1420"/>
                </a:cubicBezTo>
                <a:close/>
                <a:moveTo>
                  <a:pt x="21399" y="12044"/>
                </a:moveTo>
                <a:cubicBezTo>
                  <a:pt x="21378" y="12053"/>
                  <a:pt x="21365" y="12075"/>
                  <a:pt x="21365" y="12108"/>
                </a:cubicBezTo>
                <a:cubicBezTo>
                  <a:pt x="21365" y="12175"/>
                  <a:pt x="21417" y="12228"/>
                  <a:pt x="21480" y="12228"/>
                </a:cubicBezTo>
                <a:cubicBezTo>
                  <a:pt x="21543" y="12228"/>
                  <a:pt x="21595" y="12206"/>
                  <a:pt x="21595" y="12178"/>
                </a:cubicBezTo>
                <a:cubicBezTo>
                  <a:pt x="21595" y="12150"/>
                  <a:pt x="21543" y="12097"/>
                  <a:pt x="21480" y="12058"/>
                </a:cubicBezTo>
                <a:cubicBezTo>
                  <a:pt x="21448" y="12039"/>
                  <a:pt x="21420" y="12035"/>
                  <a:pt x="21399" y="12044"/>
                </a:cubicBezTo>
                <a:close/>
                <a:moveTo>
                  <a:pt x="21178" y="12423"/>
                </a:moveTo>
                <a:cubicBezTo>
                  <a:pt x="21114" y="12360"/>
                  <a:pt x="20330" y="13074"/>
                  <a:pt x="20330" y="13195"/>
                </a:cubicBezTo>
                <a:cubicBezTo>
                  <a:pt x="20330" y="13229"/>
                  <a:pt x="20433" y="13258"/>
                  <a:pt x="20557" y="13258"/>
                </a:cubicBezTo>
                <a:cubicBezTo>
                  <a:pt x="20702" y="13258"/>
                  <a:pt x="20762" y="13200"/>
                  <a:pt x="20723" y="13099"/>
                </a:cubicBezTo>
                <a:cubicBezTo>
                  <a:pt x="20689" y="13012"/>
                  <a:pt x="20793" y="12839"/>
                  <a:pt x="20953" y="12714"/>
                </a:cubicBezTo>
                <a:cubicBezTo>
                  <a:pt x="21113" y="12589"/>
                  <a:pt x="21213" y="12458"/>
                  <a:pt x="21178" y="12423"/>
                </a:cubicBezTo>
                <a:close/>
                <a:moveTo>
                  <a:pt x="20032" y="13555"/>
                </a:moveTo>
                <a:cubicBezTo>
                  <a:pt x="20015" y="13538"/>
                  <a:pt x="19978" y="13539"/>
                  <a:pt x="19922" y="13560"/>
                </a:cubicBezTo>
                <a:cubicBezTo>
                  <a:pt x="19830" y="13595"/>
                  <a:pt x="19757" y="13670"/>
                  <a:pt x="19757" y="13726"/>
                </a:cubicBezTo>
                <a:cubicBezTo>
                  <a:pt x="19757" y="13891"/>
                  <a:pt x="19955" y="13845"/>
                  <a:pt x="20025" y="13664"/>
                </a:cubicBezTo>
                <a:cubicBezTo>
                  <a:pt x="20046" y="13609"/>
                  <a:pt x="20049" y="13572"/>
                  <a:pt x="20032" y="13555"/>
                </a:cubicBezTo>
                <a:close/>
                <a:moveTo>
                  <a:pt x="12282" y="15719"/>
                </a:moveTo>
                <a:cubicBezTo>
                  <a:pt x="12192" y="15728"/>
                  <a:pt x="12098" y="15799"/>
                  <a:pt x="12073" y="15924"/>
                </a:cubicBezTo>
                <a:cubicBezTo>
                  <a:pt x="12044" y="16077"/>
                  <a:pt x="12091" y="16123"/>
                  <a:pt x="12244" y="16094"/>
                </a:cubicBezTo>
                <a:cubicBezTo>
                  <a:pt x="12361" y="16072"/>
                  <a:pt x="12455" y="15978"/>
                  <a:pt x="12455" y="15885"/>
                </a:cubicBezTo>
                <a:cubicBezTo>
                  <a:pt x="12455" y="15762"/>
                  <a:pt x="12372" y="15709"/>
                  <a:pt x="12282" y="15719"/>
                </a:cubicBezTo>
                <a:close/>
                <a:moveTo>
                  <a:pt x="91" y="15776"/>
                </a:moveTo>
                <a:cubicBezTo>
                  <a:pt x="30" y="15786"/>
                  <a:pt x="-5" y="15833"/>
                  <a:pt x="1" y="15897"/>
                </a:cubicBezTo>
                <a:cubicBezTo>
                  <a:pt x="4" y="15930"/>
                  <a:pt x="18" y="15965"/>
                  <a:pt x="42" y="16005"/>
                </a:cubicBezTo>
                <a:cubicBezTo>
                  <a:pt x="104" y="16104"/>
                  <a:pt x="150" y="16098"/>
                  <a:pt x="222" y="15983"/>
                </a:cubicBezTo>
                <a:cubicBezTo>
                  <a:pt x="279" y="15892"/>
                  <a:pt x="270" y="15812"/>
                  <a:pt x="201" y="15788"/>
                </a:cubicBezTo>
                <a:cubicBezTo>
                  <a:pt x="158" y="15774"/>
                  <a:pt x="121" y="15770"/>
                  <a:pt x="91" y="15776"/>
                </a:cubicBezTo>
                <a:close/>
                <a:moveTo>
                  <a:pt x="7752" y="16589"/>
                </a:moveTo>
                <a:cubicBezTo>
                  <a:pt x="7705" y="16604"/>
                  <a:pt x="7703" y="16679"/>
                  <a:pt x="7697" y="16829"/>
                </a:cubicBezTo>
                <a:cubicBezTo>
                  <a:pt x="7613" y="18742"/>
                  <a:pt x="7489" y="19197"/>
                  <a:pt x="7072" y="19118"/>
                </a:cubicBezTo>
                <a:cubicBezTo>
                  <a:pt x="6557" y="19020"/>
                  <a:pt x="6074" y="19504"/>
                  <a:pt x="6382" y="19810"/>
                </a:cubicBezTo>
                <a:cubicBezTo>
                  <a:pt x="6602" y="20029"/>
                  <a:pt x="7839" y="19834"/>
                  <a:pt x="7868" y="19576"/>
                </a:cubicBezTo>
                <a:cubicBezTo>
                  <a:pt x="7873" y="19526"/>
                  <a:pt x="7916" y="19396"/>
                  <a:pt x="7965" y="19286"/>
                </a:cubicBezTo>
                <a:cubicBezTo>
                  <a:pt x="8013" y="19176"/>
                  <a:pt x="8025" y="19010"/>
                  <a:pt x="7990" y="18918"/>
                </a:cubicBezTo>
                <a:cubicBezTo>
                  <a:pt x="7954" y="18825"/>
                  <a:pt x="7979" y="18717"/>
                  <a:pt x="8046" y="18676"/>
                </a:cubicBezTo>
                <a:cubicBezTo>
                  <a:pt x="8112" y="18635"/>
                  <a:pt x="8141" y="18479"/>
                  <a:pt x="8112" y="18328"/>
                </a:cubicBezTo>
                <a:cubicBezTo>
                  <a:pt x="8083" y="18176"/>
                  <a:pt x="8105" y="18024"/>
                  <a:pt x="8161" y="17990"/>
                </a:cubicBezTo>
                <a:cubicBezTo>
                  <a:pt x="8216" y="17956"/>
                  <a:pt x="8257" y="17790"/>
                  <a:pt x="8251" y="17621"/>
                </a:cubicBezTo>
                <a:cubicBezTo>
                  <a:pt x="8245" y="17452"/>
                  <a:pt x="8272" y="17209"/>
                  <a:pt x="8314" y="17079"/>
                </a:cubicBezTo>
                <a:cubicBezTo>
                  <a:pt x="8371" y="16898"/>
                  <a:pt x="8320" y="16812"/>
                  <a:pt x="8089" y="16707"/>
                </a:cubicBezTo>
                <a:cubicBezTo>
                  <a:pt x="7895" y="16619"/>
                  <a:pt x="7800" y="16575"/>
                  <a:pt x="7752" y="16589"/>
                </a:cubicBezTo>
                <a:close/>
                <a:moveTo>
                  <a:pt x="11708" y="16831"/>
                </a:moveTo>
                <a:cubicBezTo>
                  <a:pt x="11416" y="16780"/>
                  <a:pt x="11205" y="16983"/>
                  <a:pt x="11307" y="17217"/>
                </a:cubicBezTo>
                <a:cubicBezTo>
                  <a:pt x="11358" y="17333"/>
                  <a:pt x="11388" y="17499"/>
                  <a:pt x="11374" y="17584"/>
                </a:cubicBezTo>
                <a:cubicBezTo>
                  <a:pt x="11359" y="17669"/>
                  <a:pt x="11382" y="17822"/>
                  <a:pt x="11424" y="17925"/>
                </a:cubicBezTo>
                <a:cubicBezTo>
                  <a:pt x="11466" y="18029"/>
                  <a:pt x="11524" y="18367"/>
                  <a:pt x="11550" y="18676"/>
                </a:cubicBezTo>
                <a:cubicBezTo>
                  <a:pt x="11576" y="18986"/>
                  <a:pt x="11649" y="19300"/>
                  <a:pt x="11710" y="19374"/>
                </a:cubicBezTo>
                <a:cubicBezTo>
                  <a:pt x="11771" y="19447"/>
                  <a:pt x="11782" y="19549"/>
                  <a:pt x="11735" y="19601"/>
                </a:cubicBezTo>
                <a:cubicBezTo>
                  <a:pt x="11688" y="19652"/>
                  <a:pt x="11713" y="19659"/>
                  <a:pt x="11787" y="19617"/>
                </a:cubicBezTo>
                <a:cubicBezTo>
                  <a:pt x="11862" y="19574"/>
                  <a:pt x="11956" y="19594"/>
                  <a:pt x="11998" y="19662"/>
                </a:cubicBezTo>
                <a:cubicBezTo>
                  <a:pt x="12040" y="19729"/>
                  <a:pt x="12311" y="19768"/>
                  <a:pt x="12599" y="19749"/>
                </a:cubicBezTo>
                <a:cubicBezTo>
                  <a:pt x="13557" y="19686"/>
                  <a:pt x="13517" y="18971"/>
                  <a:pt x="12555" y="18971"/>
                </a:cubicBezTo>
                <a:cubicBezTo>
                  <a:pt x="12094" y="18971"/>
                  <a:pt x="12057" y="18912"/>
                  <a:pt x="11998" y="18090"/>
                </a:cubicBezTo>
                <a:cubicBezTo>
                  <a:pt x="11920" y="16996"/>
                  <a:pt x="11888" y="16862"/>
                  <a:pt x="11708" y="16831"/>
                </a:cubicBezTo>
                <a:close/>
                <a:moveTo>
                  <a:pt x="15732" y="17714"/>
                </a:moveTo>
                <a:cubicBezTo>
                  <a:pt x="15669" y="17714"/>
                  <a:pt x="15617" y="17766"/>
                  <a:pt x="15617" y="17829"/>
                </a:cubicBezTo>
                <a:cubicBezTo>
                  <a:pt x="15617" y="17891"/>
                  <a:pt x="15669" y="17943"/>
                  <a:pt x="15732" y="17943"/>
                </a:cubicBezTo>
                <a:cubicBezTo>
                  <a:pt x="15796" y="17943"/>
                  <a:pt x="15847" y="17891"/>
                  <a:pt x="15847" y="17829"/>
                </a:cubicBezTo>
                <a:cubicBezTo>
                  <a:pt x="15847" y="17766"/>
                  <a:pt x="15796" y="17714"/>
                  <a:pt x="15732" y="17714"/>
                </a:cubicBezTo>
                <a:close/>
                <a:moveTo>
                  <a:pt x="15302" y="18100"/>
                </a:moveTo>
                <a:cubicBezTo>
                  <a:pt x="15272" y="18106"/>
                  <a:pt x="15245" y="18124"/>
                  <a:pt x="15229" y="18151"/>
                </a:cubicBezTo>
                <a:cubicBezTo>
                  <a:pt x="15195" y="18204"/>
                  <a:pt x="15243" y="18247"/>
                  <a:pt x="15335" y="18247"/>
                </a:cubicBezTo>
                <a:cubicBezTo>
                  <a:pt x="15529" y="18247"/>
                  <a:pt x="15546" y="18211"/>
                  <a:pt x="15396" y="18118"/>
                </a:cubicBezTo>
                <a:cubicBezTo>
                  <a:pt x="15367" y="18100"/>
                  <a:pt x="15333" y="18095"/>
                  <a:pt x="15302" y="18100"/>
                </a:cubicBezTo>
                <a:close/>
                <a:moveTo>
                  <a:pt x="2881" y="18395"/>
                </a:moveTo>
                <a:cubicBezTo>
                  <a:pt x="2834" y="18403"/>
                  <a:pt x="2783" y="18447"/>
                  <a:pt x="2759" y="18521"/>
                </a:cubicBezTo>
                <a:cubicBezTo>
                  <a:pt x="2733" y="18596"/>
                  <a:pt x="2775" y="18637"/>
                  <a:pt x="2850" y="18612"/>
                </a:cubicBezTo>
                <a:cubicBezTo>
                  <a:pt x="2926" y="18587"/>
                  <a:pt x="2985" y="18529"/>
                  <a:pt x="2980" y="18483"/>
                </a:cubicBezTo>
                <a:cubicBezTo>
                  <a:pt x="2973" y="18415"/>
                  <a:pt x="2928" y="18388"/>
                  <a:pt x="2881" y="18395"/>
                </a:cubicBezTo>
                <a:close/>
                <a:moveTo>
                  <a:pt x="14831" y="18651"/>
                </a:moveTo>
                <a:cubicBezTo>
                  <a:pt x="14791" y="18642"/>
                  <a:pt x="14755" y="18648"/>
                  <a:pt x="14732" y="18671"/>
                </a:cubicBezTo>
                <a:cubicBezTo>
                  <a:pt x="14686" y="18717"/>
                  <a:pt x="14722" y="18801"/>
                  <a:pt x="14813" y="18857"/>
                </a:cubicBezTo>
                <a:cubicBezTo>
                  <a:pt x="15028" y="18989"/>
                  <a:pt x="15124" y="18892"/>
                  <a:pt x="14950" y="18719"/>
                </a:cubicBezTo>
                <a:cubicBezTo>
                  <a:pt x="14913" y="18682"/>
                  <a:pt x="14871" y="18660"/>
                  <a:pt x="14831" y="18651"/>
                </a:cubicBezTo>
                <a:close/>
                <a:moveTo>
                  <a:pt x="2188" y="19134"/>
                </a:moveTo>
                <a:cubicBezTo>
                  <a:pt x="2156" y="19141"/>
                  <a:pt x="2115" y="19161"/>
                  <a:pt x="2062" y="19193"/>
                </a:cubicBezTo>
                <a:cubicBezTo>
                  <a:pt x="1974" y="19247"/>
                  <a:pt x="1944" y="19350"/>
                  <a:pt x="1994" y="19431"/>
                </a:cubicBezTo>
                <a:cubicBezTo>
                  <a:pt x="2060" y="19537"/>
                  <a:pt x="2110" y="19523"/>
                  <a:pt x="2192" y="19377"/>
                </a:cubicBezTo>
                <a:cubicBezTo>
                  <a:pt x="2292" y="19200"/>
                  <a:pt x="2286" y="19112"/>
                  <a:pt x="2188" y="19134"/>
                </a:cubicBezTo>
                <a:close/>
                <a:moveTo>
                  <a:pt x="14306" y="19141"/>
                </a:moveTo>
                <a:cubicBezTo>
                  <a:pt x="14266" y="19146"/>
                  <a:pt x="14219" y="19168"/>
                  <a:pt x="14171" y="19207"/>
                </a:cubicBezTo>
                <a:cubicBezTo>
                  <a:pt x="14082" y="19280"/>
                  <a:pt x="14041" y="19388"/>
                  <a:pt x="14077" y="19447"/>
                </a:cubicBezTo>
                <a:cubicBezTo>
                  <a:pt x="14117" y="19510"/>
                  <a:pt x="14209" y="19500"/>
                  <a:pt x="14304" y="19422"/>
                </a:cubicBezTo>
                <a:cubicBezTo>
                  <a:pt x="14393" y="19349"/>
                  <a:pt x="14436" y="19241"/>
                  <a:pt x="14399" y="19182"/>
                </a:cubicBezTo>
                <a:cubicBezTo>
                  <a:pt x="14380" y="19151"/>
                  <a:pt x="14346" y="19137"/>
                  <a:pt x="14306" y="19141"/>
                </a:cubicBezTo>
                <a:close/>
                <a:moveTo>
                  <a:pt x="5743" y="21257"/>
                </a:moveTo>
                <a:cubicBezTo>
                  <a:pt x="5687" y="21257"/>
                  <a:pt x="5610" y="21334"/>
                  <a:pt x="5574" y="21428"/>
                </a:cubicBezTo>
                <a:cubicBezTo>
                  <a:pt x="5534" y="21533"/>
                  <a:pt x="5574" y="21600"/>
                  <a:pt x="5676" y="21600"/>
                </a:cubicBezTo>
                <a:cubicBezTo>
                  <a:pt x="5769" y="21600"/>
                  <a:pt x="5846" y="21523"/>
                  <a:pt x="5846" y="21428"/>
                </a:cubicBezTo>
                <a:cubicBezTo>
                  <a:pt x="5846" y="21334"/>
                  <a:pt x="5800" y="21257"/>
                  <a:pt x="5743" y="212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  <p:bldP spid="197" grpId="0" animBg="1" advAuto="0"/>
      <p:bldP spid="198" grpId="0" animBg="1" advAuto="0"/>
      <p:bldP spid="199" grpId="0" animBg="1" advAuto="0"/>
      <p:bldP spid="200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١١٥ ١١٥" descr="١١٥ ١١٥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04" name="IMG_6947.png" descr="IMG_6947.png"/>
          <p:cNvPicPr>
            <a:picLocks noChangeAspect="1"/>
          </p:cNvPicPr>
          <p:nvPr/>
        </p:nvPicPr>
        <p:blipFill>
          <a:blip r:embed="rId3"/>
          <a:srcRect l="49555" t="40138" r="15280" b="56286"/>
          <a:stretch>
            <a:fillRect/>
          </a:stretch>
        </p:blipFill>
        <p:spPr>
          <a:xfrm>
            <a:off x="1551979" y="1538786"/>
            <a:ext cx="20319131" cy="144265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حياة واحدة لا تكفيني للتعبير عما يختلج في نفسي…"/>
          <p:cNvSpPr/>
          <p:nvPr/>
        </p:nvSpPr>
        <p:spPr>
          <a:xfrm>
            <a:off x="8565519" y="4645617"/>
            <a:ext cx="11977084" cy="4321689"/>
          </a:xfrm>
          <a:prstGeom prst="roundRect">
            <a:avLst>
              <a:gd name="adj" fmla="val 7536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rtl="0">
              <a:lnSpc>
                <a:spcPct val="175000"/>
              </a:lnSpc>
              <a:buSzPct val="40000"/>
              <a:buBlip>
                <a:blip r:embed="rId4"/>
              </a:buBlip>
              <a:defRPr sz="4000" spc="-79">
                <a:solidFill>
                  <a:srgbClr val="B51A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حياة واحدة لا تكفيني للتعبير عما يختلج في نفسي </a:t>
            </a:r>
          </a:p>
          <a:p>
            <a:pPr marL="508000" indent="-508000" rtl="0">
              <a:lnSpc>
                <a:spcPct val="175000"/>
              </a:lnSpc>
              <a:buSzPct val="40000"/>
              <a:buBlip>
                <a:blip r:embed="rId4"/>
              </a:buBlip>
              <a:defRPr sz="4000" spc="-79">
                <a:solidFill>
                  <a:srgbClr val="B51A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القراءة تعطيني أكثر من حياة واحدة في مستوى العمق </a:t>
            </a:r>
          </a:p>
          <a:p>
            <a:pPr marL="508000" indent="-508000" rtl="0">
              <a:lnSpc>
                <a:spcPct val="175000"/>
              </a:lnSpc>
              <a:buSzPct val="40000"/>
              <a:buBlip>
                <a:blip r:embed="rId4"/>
              </a:buBlip>
              <a:defRPr sz="4000" spc="-79">
                <a:solidFill>
                  <a:srgbClr val="B51A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القراءة تجربة للتلاقي تصبح فيها الفكرة مئات الأفكار </a:t>
            </a:r>
          </a:p>
        </p:txBody>
      </p:sp>
      <p:pic>
        <p:nvPicPr>
          <p:cNvPr id="206" name="IMG_6930.jpeg" descr="IMG_6930.jpeg"/>
          <p:cNvPicPr>
            <a:picLocks noChangeAspect="1"/>
          </p:cNvPicPr>
          <p:nvPr/>
        </p:nvPicPr>
        <p:blipFill>
          <a:blip r:embed="rId5"/>
          <a:srcRect l="9039" t="8018" r="2360" b="2830"/>
          <a:stretch>
            <a:fillRect/>
          </a:stretch>
        </p:blipFill>
        <p:spPr>
          <a:xfrm>
            <a:off x="2284121" y="6858000"/>
            <a:ext cx="4764232" cy="4793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9301" y="0"/>
                </a:moveTo>
                <a:cubicBezTo>
                  <a:pt x="9242" y="0"/>
                  <a:pt x="9160" y="52"/>
                  <a:pt x="9121" y="114"/>
                </a:cubicBezTo>
                <a:cubicBezTo>
                  <a:pt x="9082" y="177"/>
                  <a:pt x="9131" y="229"/>
                  <a:pt x="9229" y="229"/>
                </a:cubicBezTo>
                <a:cubicBezTo>
                  <a:pt x="9328" y="229"/>
                  <a:pt x="9409" y="177"/>
                  <a:pt x="9409" y="114"/>
                </a:cubicBezTo>
                <a:cubicBezTo>
                  <a:pt x="9409" y="52"/>
                  <a:pt x="9361" y="0"/>
                  <a:pt x="9301" y="0"/>
                </a:cubicBezTo>
                <a:close/>
                <a:moveTo>
                  <a:pt x="10904" y="418"/>
                </a:moveTo>
                <a:cubicBezTo>
                  <a:pt x="10554" y="418"/>
                  <a:pt x="9639" y="516"/>
                  <a:pt x="9339" y="585"/>
                </a:cubicBezTo>
                <a:cubicBezTo>
                  <a:pt x="9283" y="598"/>
                  <a:pt x="9138" y="565"/>
                  <a:pt x="9017" y="513"/>
                </a:cubicBezTo>
                <a:cubicBezTo>
                  <a:pt x="8847" y="440"/>
                  <a:pt x="8720" y="507"/>
                  <a:pt x="8450" y="806"/>
                </a:cubicBezTo>
                <a:cubicBezTo>
                  <a:pt x="8175" y="1113"/>
                  <a:pt x="8030" y="1186"/>
                  <a:pt x="7751" y="1159"/>
                </a:cubicBezTo>
                <a:cubicBezTo>
                  <a:pt x="7557" y="1140"/>
                  <a:pt x="6879" y="1117"/>
                  <a:pt x="6247" y="1110"/>
                </a:cubicBezTo>
                <a:cubicBezTo>
                  <a:pt x="5282" y="1100"/>
                  <a:pt x="5002" y="1140"/>
                  <a:pt x="4502" y="1359"/>
                </a:cubicBezTo>
                <a:cubicBezTo>
                  <a:pt x="4174" y="1503"/>
                  <a:pt x="3880" y="1691"/>
                  <a:pt x="3847" y="1776"/>
                </a:cubicBezTo>
                <a:cubicBezTo>
                  <a:pt x="3767" y="1983"/>
                  <a:pt x="3173" y="2280"/>
                  <a:pt x="2739" y="2330"/>
                </a:cubicBezTo>
                <a:cubicBezTo>
                  <a:pt x="2546" y="2352"/>
                  <a:pt x="2295" y="2455"/>
                  <a:pt x="2181" y="2557"/>
                </a:cubicBezTo>
                <a:cubicBezTo>
                  <a:pt x="2067" y="2659"/>
                  <a:pt x="1919" y="2743"/>
                  <a:pt x="1850" y="2743"/>
                </a:cubicBezTo>
                <a:cubicBezTo>
                  <a:pt x="1686" y="2743"/>
                  <a:pt x="893" y="3664"/>
                  <a:pt x="962" y="3775"/>
                </a:cubicBezTo>
                <a:cubicBezTo>
                  <a:pt x="991" y="3822"/>
                  <a:pt x="938" y="3923"/>
                  <a:pt x="845" y="4000"/>
                </a:cubicBezTo>
                <a:cubicBezTo>
                  <a:pt x="751" y="4077"/>
                  <a:pt x="699" y="4183"/>
                  <a:pt x="731" y="4235"/>
                </a:cubicBezTo>
                <a:cubicBezTo>
                  <a:pt x="763" y="4286"/>
                  <a:pt x="737" y="4361"/>
                  <a:pt x="672" y="4401"/>
                </a:cubicBezTo>
                <a:cubicBezTo>
                  <a:pt x="607" y="4441"/>
                  <a:pt x="581" y="4517"/>
                  <a:pt x="614" y="4571"/>
                </a:cubicBezTo>
                <a:cubicBezTo>
                  <a:pt x="648" y="4625"/>
                  <a:pt x="628" y="4699"/>
                  <a:pt x="569" y="4735"/>
                </a:cubicBezTo>
                <a:cubicBezTo>
                  <a:pt x="446" y="4811"/>
                  <a:pt x="497" y="6669"/>
                  <a:pt x="629" y="6881"/>
                </a:cubicBezTo>
                <a:cubicBezTo>
                  <a:pt x="748" y="7073"/>
                  <a:pt x="770" y="7427"/>
                  <a:pt x="665" y="7491"/>
                </a:cubicBezTo>
                <a:cubicBezTo>
                  <a:pt x="580" y="7543"/>
                  <a:pt x="533" y="7997"/>
                  <a:pt x="535" y="8743"/>
                </a:cubicBezTo>
                <a:cubicBezTo>
                  <a:pt x="538" y="9458"/>
                  <a:pt x="581" y="9767"/>
                  <a:pt x="710" y="10000"/>
                </a:cubicBezTo>
                <a:cubicBezTo>
                  <a:pt x="779" y="10125"/>
                  <a:pt x="837" y="10264"/>
                  <a:pt x="839" y="10306"/>
                </a:cubicBezTo>
                <a:cubicBezTo>
                  <a:pt x="841" y="10347"/>
                  <a:pt x="879" y="10415"/>
                  <a:pt x="922" y="10458"/>
                </a:cubicBezTo>
                <a:cubicBezTo>
                  <a:pt x="965" y="10500"/>
                  <a:pt x="969" y="10710"/>
                  <a:pt x="935" y="10924"/>
                </a:cubicBezTo>
                <a:cubicBezTo>
                  <a:pt x="899" y="11140"/>
                  <a:pt x="930" y="11380"/>
                  <a:pt x="1001" y="11466"/>
                </a:cubicBezTo>
                <a:cubicBezTo>
                  <a:pt x="1072" y="11551"/>
                  <a:pt x="1098" y="11651"/>
                  <a:pt x="1060" y="11688"/>
                </a:cubicBezTo>
                <a:cubicBezTo>
                  <a:pt x="864" y="11883"/>
                  <a:pt x="1835" y="13676"/>
                  <a:pt x="2062" y="13537"/>
                </a:cubicBezTo>
                <a:cubicBezTo>
                  <a:pt x="2113" y="13506"/>
                  <a:pt x="2211" y="13585"/>
                  <a:pt x="2280" y="13714"/>
                </a:cubicBezTo>
                <a:cubicBezTo>
                  <a:pt x="2350" y="13843"/>
                  <a:pt x="2450" y="13923"/>
                  <a:pt x="2503" y="13891"/>
                </a:cubicBezTo>
                <a:cubicBezTo>
                  <a:pt x="2556" y="13858"/>
                  <a:pt x="2663" y="13905"/>
                  <a:pt x="2739" y="13996"/>
                </a:cubicBezTo>
                <a:cubicBezTo>
                  <a:pt x="2895" y="14183"/>
                  <a:pt x="3983" y="14615"/>
                  <a:pt x="4309" y="14619"/>
                </a:cubicBezTo>
                <a:cubicBezTo>
                  <a:pt x="4788" y="14625"/>
                  <a:pt x="5341" y="14782"/>
                  <a:pt x="5558" y="14973"/>
                </a:cubicBezTo>
                <a:cubicBezTo>
                  <a:pt x="5684" y="15084"/>
                  <a:pt x="6011" y="15276"/>
                  <a:pt x="6285" y="15398"/>
                </a:cubicBezTo>
                <a:cubicBezTo>
                  <a:pt x="6558" y="15521"/>
                  <a:pt x="6954" y="15627"/>
                  <a:pt x="7164" y="15634"/>
                </a:cubicBezTo>
                <a:cubicBezTo>
                  <a:pt x="7584" y="15650"/>
                  <a:pt x="7702" y="15441"/>
                  <a:pt x="7626" y="14821"/>
                </a:cubicBezTo>
                <a:cubicBezTo>
                  <a:pt x="7599" y="14598"/>
                  <a:pt x="7646" y="14482"/>
                  <a:pt x="7779" y="14440"/>
                </a:cubicBezTo>
                <a:cubicBezTo>
                  <a:pt x="7885" y="14406"/>
                  <a:pt x="8050" y="14350"/>
                  <a:pt x="8145" y="14315"/>
                </a:cubicBezTo>
                <a:cubicBezTo>
                  <a:pt x="8239" y="14280"/>
                  <a:pt x="8415" y="14232"/>
                  <a:pt x="8537" y="14209"/>
                </a:cubicBezTo>
                <a:cubicBezTo>
                  <a:pt x="8658" y="14186"/>
                  <a:pt x="8814" y="14126"/>
                  <a:pt x="8882" y="14075"/>
                </a:cubicBezTo>
                <a:cubicBezTo>
                  <a:pt x="8950" y="14025"/>
                  <a:pt x="9144" y="13996"/>
                  <a:pt x="9312" y="14013"/>
                </a:cubicBezTo>
                <a:cubicBezTo>
                  <a:pt x="9679" y="14048"/>
                  <a:pt x="10038" y="13698"/>
                  <a:pt x="10046" y="13299"/>
                </a:cubicBezTo>
                <a:cubicBezTo>
                  <a:pt x="10051" y="13057"/>
                  <a:pt x="10013" y="13030"/>
                  <a:pt x="9747" y="13088"/>
                </a:cubicBezTo>
                <a:cubicBezTo>
                  <a:pt x="9511" y="13140"/>
                  <a:pt x="9403" y="13094"/>
                  <a:pt x="9267" y="12888"/>
                </a:cubicBezTo>
                <a:cubicBezTo>
                  <a:pt x="9105" y="12642"/>
                  <a:pt x="9111" y="12597"/>
                  <a:pt x="9343" y="12308"/>
                </a:cubicBezTo>
                <a:cubicBezTo>
                  <a:pt x="9594" y="11995"/>
                  <a:pt x="9595" y="11993"/>
                  <a:pt x="11082" y="11997"/>
                </a:cubicBezTo>
                <a:cubicBezTo>
                  <a:pt x="12889" y="12002"/>
                  <a:pt x="12995" y="11996"/>
                  <a:pt x="13164" y="11865"/>
                </a:cubicBezTo>
                <a:cubicBezTo>
                  <a:pt x="13248" y="11799"/>
                  <a:pt x="13331" y="11816"/>
                  <a:pt x="13390" y="11910"/>
                </a:cubicBezTo>
                <a:cubicBezTo>
                  <a:pt x="13498" y="12082"/>
                  <a:pt x="13525" y="14322"/>
                  <a:pt x="13428" y="15103"/>
                </a:cubicBezTo>
                <a:lnTo>
                  <a:pt x="13361" y="15634"/>
                </a:lnTo>
                <a:lnTo>
                  <a:pt x="13628" y="15461"/>
                </a:lnTo>
                <a:cubicBezTo>
                  <a:pt x="13774" y="15366"/>
                  <a:pt x="13892" y="15327"/>
                  <a:pt x="13892" y="15375"/>
                </a:cubicBezTo>
                <a:cubicBezTo>
                  <a:pt x="13892" y="15424"/>
                  <a:pt x="14002" y="15366"/>
                  <a:pt x="14135" y="15246"/>
                </a:cubicBezTo>
                <a:cubicBezTo>
                  <a:pt x="14268" y="15127"/>
                  <a:pt x="14411" y="15035"/>
                  <a:pt x="14452" y="15043"/>
                </a:cubicBezTo>
                <a:cubicBezTo>
                  <a:pt x="14492" y="15050"/>
                  <a:pt x="14577" y="15041"/>
                  <a:pt x="14640" y="15023"/>
                </a:cubicBezTo>
                <a:cubicBezTo>
                  <a:pt x="14760" y="14989"/>
                  <a:pt x="15465" y="14869"/>
                  <a:pt x="15963" y="14798"/>
                </a:cubicBezTo>
                <a:cubicBezTo>
                  <a:pt x="16411" y="14733"/>
                  <a:pt x="16575" y="14685"/>
                  <a:pt x="16853" y="14533"/>
                </a:cubicBezTo>
                <a:cubicBezTo>
                  <a:pt x="16995" y="14455"/>
                  <a:pt x="17112" y="14430"/>
                  <a:pt x="17112" y="14476"/>
                </a:cubicBezTo>
                <a:cubicBezTo>
                  <a:pt x="17112" y="14521"/>
                  <a:pt x="17182" y="14461"/>
                  <a:pt x="17269" y="14343"/>
                </a:cubicBezTo>
                <a:cubicBezTo>
                  <a:pt x="17421" y="14136"/>
                  <a:pt x="17430" y="14137"/>
                  <a:pt x="17553" y="14365"/>
                </a:cubicBezTo>
                <a:cubicBezTo>
                  <a:pt x="17764" y="14757"/>
                  <a:pt x="18110" y="14763"/>
                  <a:pt x="18494" y="14381"/>
                </a:cubicBezTo>
                <a:cubicBezTo>
                  <a:pt x="18683" y="14193"/>
                  <a:pt x="18842" y="13966"/>
                  <a:pt x="18850" y="13877"/>
                </a:cubicBezTo>
                <a:cubicBezTo>
                  <a:pt x="18869" y="13664"/>
                  <a:pt x="18887" y="13605"/>
                  <a:pt x="19050" y="13213"/>
                </a:cubicBezTo>
                <a:cubicBezTo>
                  <a:pt x="19125" y="13032"/>
                  <a:pt x="19162" y="12856"/>
                  <a:pt x="19129" y="12823"/>
                </a:cubicBezTo>
                <a:cubicBezTo>
                  <a:pt x="19096" y="12791"/>
                  <a:pt x="19126" y="12696"/>
                  <a:pt x="19195" y="12612"/>
                </a:cubicBezTo>
                <a:cubicBezTo>
                  <a:pt x="19265" y="12529"/>
                  <a:pt x="19292" y="12384"/>
                  <a:pt x="19256" y="12290"/>
                </a:cubicBezTo>
                <a:cubicBezTo>
                  <a:pt x="19220" y="12197"/>
                  <a:pt x="19241" y="12092"/>
                  <a:pt x="19301" y="12054"/>
                </a:cubicBezTo>
                <a:cubicBezTo>
                  <a:pt x="19435" y="11972"/>
                  <a:pt x="19439" y="9621"/>
                  <a:pt x="19307" y="8941"/>
                </a:cubicBezTo>
                <a:cubicBezTo>
                  <a:pt x="19255" y="8673"/>
                  <a:pt x="19248" y="8430"/>
                  <a:pt x="19292" y="8403"/>
                </a:cubicBezTo>
                <a:cubicBezTo>
                  <a:pt x="19365" y="8358"/>
                  <a:pt x="19370" y="6727"/>
                  <a:pt x="19298" y="6658"/>
                </a:cubicBezTo>
                <a:cubicBezTo>
                  <a:pt x="19281" y="6642"/>
                  <a:pt x="19256" y="6590"/>
                  <a:pt x="19242" y="6543"/>
                </a:cubicBezTo>
                <a:cubicBezTo>
                  <a:pt x="19228" y="6496"/>
                  <a:pt x="19126" y="6251"/>
                  <a:pt x="19014" y="6000"/>
                </a:cubicBezTo>
                <a:cubicBezTo>
                  <a:pt x="18901" y="5748"/>
                  <a:pt x="18795" y="5389"/>
                  <a:pt x="18778" y="5200"/>
                </a:cubicBezTo>
                <a:cubicBezTo>
                  <a:pt x="18761" y="5012"/>
                  <a:pt x="18742" y="4844"/>
                  <a:pt x="18735" y="4828"/>
                </a:cubicBezTo>
                <a:cubicBezTo>
                  <a:pt x="18728" y="4813"/>
                  <a:pt x="18734" y="4787"/>
                  <a:pt x="18749" y="4771"/>
                </a:cubicBezTo>
                <a:cubicBezTo>
                  <a:pt x="18765" y="4755"/>
                  <a:pt x="18661" y="4581"/>
                  <a:pt x="18519" y="4383"/>
                </a:cubicBezTo>
                <a:cubicBezTo>
                  <a:pt x="18377" y="4185"/>
                  <a:pt x="18262" y="3963"/>
                  <a:pt x="18262" y="3893"/>
                </a:cubicBezTo>
                <a:cubicBezTo>
                  <a:pt x="18262" y="3823"/>
                  <a:pt x="18132" y="3717"/>
                  <a:pt x="17974" y="3657"/>
                </a:cubicBezTo>
                <a:cubicBezTo>
                  <a:pt x="17816" y="3597"/>
                  <a:pt x="17686" y="3496"/>
                  <a:pt x="17686" y="3432"/>
                </a:cubicBezTo>
                <a:cubicBezTo>
                  <a:pt x="17686" y="3367"/>
                  <a:pt x="17647" y="3325"/>
                  <a:pt x="17600" y="3339"/>
                </a:cubicBezTo>
                <a:cubicBezTo>
                  <a:pt x="17482" y="3373"/>
                  <a:pt x="16536" y="2735"/>
                  <a:pt x="16536" y="2622"/>
                </a:cubicBezTo>
                <a:cubicBezTo>
                  <a:pt x="16536" y="2505"/>
                  <a:pt x="15819" y="1778"/>
                  <a:pt x="15700" y="1774"/>
                </a:cubicBezTo>
                <a:cubicBezTo>
                  <a:pt x="15650" y="1772"/>
                  <a:pt x="15560" y="1695"/>
                  <a:pt x="15500" y="1600"/>
                </a:cubicBezTo>
                <a:cubicBezTo>
                  <a:pt x="15440" y="1506"/>
                  <a:pt x="15390" y="1473"/>
                  <a:pt x="15389" y="1527"/>
                </a:cubicBezTo>
                <a:cubicBezTo>
                  <a:pt x="15388" y="1582"/>
                  <a:pt x="15257" y="1542"/>
                  <a:pt x="15099" y="1440"/>
                </a:cubicBezTo>
                <a:cubicBezTo>
                  <a:pt x="14941" y="1337"/>
                  <a:pt x="14813" y="1285"/>
                  <a:pt x="14813" y="1325"/>
                </a:cubicBezTo>
                <a:cubicBezTo>
                  <a:pt x="14813" y="1366"/>
                  <a:pt x="14747" y="1346"/>
                  <a:pt x="14667" y="1280"/>
                </a:cubicBezTo>
                <a:cubicBezTo>
                  <a:pt x="14588" y="1214"/>
                  <a:pt x="14187" y="1166"/>
                  <a:pt x="13777" y="1173"/>
                </a:cubicBezTo>
                <a:cubicBezTo>
                  <a:pt x="13142" y="1184"/>
                  <a:pt x="12954" y="1136"/>
                  <a:pt x="12516" y="860"/>
                </a:cubicBezTo>
                <a:cubicBezTo>
                  <a:pt x="11984" y="525"/>
                  <a:pt x="11599" y="419"/>
                  <a:pt x="10904" y="418"/>
                </a:cubicBezTo>
                <a:close/>
                <a:moveTo>
                  <a:pt x="20753" y="633"/>
                </a:moveTo>
                <a:cubicBezTo>
                  <a:pt x="20613" y="670"/>
                  <a:pt x="20330" y="1001"/>
                  <a:pt x="20330" y="1157"/>
                </a:cubicBezTo>
                <a:cubicBezTo>
                  <a:pt x="20330" y="1200"/>
                  <a:pt x="20437" y="1208"/>
                  <a:pt x="20566" y="1175"/>
                </a:cubicBezTo>
                <a:cubicBezTo>
                  <a:pt x="20695" y="1141"/>
                  <a:pt x="20772" y="1087"/>
                  <a:pt x="20739" y="1053"/>
                </a:cubicBezTo>
                <a:cubicBezTo>
                  <a:pt x="20705" y="1020"/>
                  <a:pt x="20732" y="928"/>
                  <a:pt x="20798" y="849"/>
                </a:cubicBezTo>
                <a:cubicBezTo>
                  <a:pt x="20875" y="757"/>
                  <a:pt x="20876" y="681"/>
                  <a:pt x="20803" y="637"/>
                </a:cubicBezTo>
                <a:cubicBezTo>
                  <a:pt x="20790" y="629"/>
                  <a:pt x="20773" y="628"/>
                  <a:pt x="20753" y="633"/>
                </a:cubicBezTo>
                <a:close/>
                <a:moveTo>
                  <a:pt x="20008" y="1420"/>
                </a:moveTo>
                <a:cubicBezTo>
                  <a:pt x="19976" y="1427"/>
                  <a:pt x="19935" y="1447"/>
                  <a:pt x="19882" y="1479"/>
                </a:cubicBezTo>
                <a:cubicBezTo>
                  <a:pt x="19794" y="1533"/>
                  <a:pt x="19764" y="1636"/>
                  <a:pt x="19814" y="1717"/>
                </a:cubicBezTo>
                <a:cubicBezTo>
                  <a:pt x="19880" y="1823"/>
                  <a:pt x="19930" y="1809"/>
                  <a:pt x="20012" y="1663"/>
                </a:cubicBezTo>
                <a:cubicBezTo>
                  <a:pt x="20112" y="1486"/>
                  <a:pt x="20106" y="1398"/>
                  <a:pt x="20008" y="1420"/>
                </a:cubicBezTo>
                <a:close/>
                <a:moveTo>
                  <a:pt x="21399" y="12044"/>
                </a:moveTo>
                <a:cubicBezTo>
                  <a:pt x="21378" y="12053"/>
                  <a:pt x="21365" y="12075"/>
                  <a:pt x="21365" y="12108"/>
                </a:cubicBezTo>
                <a:cubicBezTo>
                  <a:pt x="21365" y="12175"/>
                  <a:pt x="21417" y="12228"/>
                  <a:pt x="21480" y="12228"/>
                </a:cubicBezTo>
                <a:cubicBezTo>
                  <a:pt x="21543" y="12228"/>
                  <a:pt x="21595" y="12206"/>
                  <a:pt x="21595" y="12178"/>
                </a:cubicBezTo>
                <a:cubicBezTo>
                  <a:pt x="21595" y="12150"/>
                  <a:pt x="21543" y="12097"/>
                  <a:pt x="21480" y="12058"/>
                </a:cubicBezTo>
                <a:cubicBezTo>
                  <a:pt x="21448" y="12039"/>
                  <a:pt x="21420" y="12035"/>
                  <a:pt x="21399" y="12044"/>
                </a:cubicBezTo>
                <a:close/>
                <a:moveTo>
                  <a:pt x="21178" y="12423"/>
                </a:moveTo>
                <a:cubicBezTo>
                  <a:pt x="21114" y="12360"/>
                  <a:pt x="20330" y="13074"/>
                  <a:pt x="20330" y="13195"/>
                </a:cubicBezTo>
                <a:cubicBezTo>
                  <a:pt x="20330" y="13229"/>
                  <a:pt x="20433" y="13258"/>
                  <a:pt x="20557" y="13258"/>
                </a:cubicBezTo>
                <a:cubicBezTo>
                  <a:pt x="20702" y="13258"/>
                  <a:pt x="20762" y="13200"/>
                  <a:pt x="20723" y="13099"/>
                </a:cubicBezTo>
                <a:cubicBezTo>
                  <a:pt x="20689" y="13012"/>
                  <a:pt x="20793" y="12839"/>
                  <a:pt x="20953" y="12714"/>
                </a:cubicBezTo>
                <a:cubicBezTo>
                  <a:pt x="21113" y="12589"/>
                  <a:pt x="21213" y="12458"/>
                  <a:pt x="21178" y="12423"/>
                </a:cubicBezTo>
                <a:close/>
                <a:moveTo>
                  <a:pt x="20032" y="13555"/>
                </a:moveTo>
                <a:cubicBezTo>
                  <a:pt x="20015" y="13538"/>
                  <a:pt x="19978" y="13539"/>
                  <a:pt x="19922" y="13560"/>
                </a:cubicBezTo>
                <a:cubicBezTo>
                  <a:pt x="19830" y="13595"/>
                  <a:pt x="19757" y="13670"/>
                  <a:pt x="19757" y="13726"/>
                </a:cubicBezTo>
                <a:cubicBezTo>
                  <a:pt x="19757" y="13891"/>
                  <a:pt x="19955" y="13845"/>
                  <a:pt x="20025" y="13664"/>
                </a:cubicBezTo>
                <a:cubicBezTo>
                  <a:pt x="20046" y="13609"/>
                  <a:pt x="20049" y="13572"/>
                  <a:pt x="20032" y="13555"/>
                </a:cubicBezTo>
                <a:close/>
                <a:moveTo>
                  <a:pt x="12282" y="15719"/>
                </a:moveTo>
                <a:cubicBezTo>
                  <a:pt x="12192" y="15728"/>
                  <a:pt x="12098" y="15799"/>
                  <a:pt x="12073" y="15924"/>
                </a:cubicBezTo>
                <a:cubicBezTo>
                  <a:pt x="12044" y="16077"/>
                  <a:pt x="12091" y="16123"/>
                  <a:pt x="12244" y="16094"/>
                </a:cubicBezTo>
                <a:cubicBezTo>
                  <a:pt x="12361" y="16072"/>
                  <a:pt x="12455" y="15978"/>
                  <a:pt x="12455" y="15885"/>
                </a:cubicBezTo>
                <a:cubicBezTo>
                  <a:pt x="12455" y="15762"/>
                  <a:pt x="12372" y="15709"/>
                  <a:pt x="12282" y="15719"/>
                </a:cubicBezTo>
                <a:close/>
                <a:moveTo>
                  <a:pt x="91" y="15776"/>
                </a:moveTo>
                <a:cubicBezTo>
                  <a:pt x="30" y="15786"/>
                  <a:pt x="-5" y="15833"/>
                  <a:pt x="1" y="15897"/>
                </a:cubicBezTo>
                <a:cubicBezTo>
                  <a:pt x="4" y="15930"/>
                  <a:pt x="18" y="15965"/>
                  <a:pt x="42" y="16005"/>
                </a:cubicBezTo>
                <a:cubicBezTo>
                  <a:pt x="104" y="16104"/>
                  <a:pt x="150" y="16098"/>
                  <a:pt x="222" y="15983"/>
                </a:cubicBezTo>
                <a:cubicBezTo>
                  <a:pt x="279" y="15892"/>
                  <a:pt x="270" y="15812"/>
                  <a:pt x="201" y="15788"/>
                </a:cubicBezTo>
                <a:cubicBezTo>
                  <a:pt x="158" y="15774"/>
                  <a:pt x="121" y="15770"/>
                  <a:pt x="91" y="15776"/>
                </a:cubicBezTo>
                <a:close/>
                <a:moveTo>
                  <a:pt x="7752" y="16589"/>
                </a:moveTo>
                <a:cubicBezTo>
                  <a:pt x="7705" y="16604"/>
                  <a:pt x="7703" y="16679"/>
                  <a:pt x="7697" y="16829"/>
                </a:cubicBezTo>
                <a:cubicBezTo>
                  <a:pt x="7613" y="18742"/>
                  <a:pt x="7489" y="19197"/>
                  <a:pt x="7072" y="19118"/>
                </a:cubicBezTo>
                <a:cubicBezTo>
                  <a:pt x="6557" y="19020"/>
                  <a:pt x="6074" y="19504"/>
                  <a:pt x="6382" y="19810"/>
                </a:cubicBezTo>
                <a:cubicBezTo>
                  <a:pt x="6602" y="20029"/>
                  <a:pt x="7839" y="19834"/>
                  <a:pt x="7868" y="19576"/>
                </a:cubicBezTo>
                <a:cubicBezTo>
                  <a:pt x="7873" y="19526"/>
                  <a:pt x="7916" y="19396"/>
                  <a:pt x="7965" y="19286"/>
                </a:cubicBezTo>
                <a:cubicBezTo>
                  <a:pt x="8013" y="19176"/>
                  <a:pt x="8025" y="19010"/>
                  <a:pt x="7990" y="18918"/>
                </a:cubicBezTo>
                <a:cubicBezTo>
                  <a:pt x="7954" y="18825"/>
                  <a:pt x="7979" y="18717"/>
                  <a:pt x="8046" y="18676"/>
                </a:cubicBezTo>
                <a:cubicBezTo>
                  <a:pt x="8112" y="18635"/>
                  <a:pt x="8141" y="18479"/>
                  <a:pt x="8112" y="18328"/>
                </a:cubicBezTo>
                <a:cubicBezTo>
                  <a:pt x="8083" y="18176"/>
                  <a:pt x="8105" y="18024"/>
                  <a:pt x="8161" y="17990"/>
                </a:cubicBezTo>
                <a:cubicBezTo>
                  <a:pt x="8216" y="17956"/>
                  <a:pt x="8257" y="17790"/>
                  <a:pt x="8251" y="17621"/>
                </a:cubicBezTo>
                <a:cubicBezTo>
                  <a:pt x="8245" y="17452"/>
                  <a:pt x="8272" y="17209"/>
                  <a:pt x="8314" y="17079"/>
                </a:cubicBezTo>
                <a:cubicBezTo>
                  <a:pt x="8371" y="16898"/>
                  <a:pt x="8320" y="16812"/>
                  <a:pt x="8089" y="16707"/>
                </a:cubicBezTo>
                <a:cubicBezTo>
                  <a:pt x="7895" y="16619"/>
                  <a:pt x="7800" y="16575"/>
                  <a:pt x="7752" y="16589"/>
                </a:cubicBezTo>
                <a:close/>
                <a:moveTo>
                  <a:pt x="11708" y="16831"/>
                </a:moveTo>
                <a:cubicBezTo>
                  <a:pt x="11416" y="16780"/>
                  <a:pt x="11205" y="16983"/>
                  <a:pt x="11307" y="17217"/>
                </a:cubicBezTo>
                <a:cubicBezTo>
                  <a:pt x="11358" y="17333"/>
                  <a:pt x="11388" y="17499"/>
                  <a:pt x="11374" y="17584"/>
                </a:cubicBezTo>
                <a:cubicBezTo>
                  <a:pt x="11359" y="17669"/>
                  <a:pt x="11382" y="17822"/>
                  <a:pt x="11424" y="17925"/>
                </a:cubicBezTo>
                <a:cubicBezTo>
                  <a:pt x="11466" y="18029"/>
                  <a:pt x="11524" y="18367"/>
                  <a:pt x="11550" y="18676"/>
                </a:cubicBezTo>
                <a:cubicBezTo>
                  <a:pt x="11576" y="18986"/>
                  <a:pt x="11649" y="19300"/>
                  <a:pt x="11710" y="19374"/>
                </a:cubicBezTo>
                <a:cubicBezTo>
                  <a:pt x="11771" y="19447"/>
                  <a:pt x="11782" y="19549"/>
                  <a:pt x="11735" y="19601"/>
                </a:cubicBezTo>
                <a:cubicBezTo>
                  <a:pt x="11688" y="19652"/>
                  <a:pt x="11713" y="19659"/>
                  <a:pt x="11787" y="19617"/>
                </a:cubicBezTo>
                <a:cubicBezTo>
                  <a:pt x="11862" y="19574"/>
                  <a:pt x="11956" y="19594"/>
                  <a:pt x="11998" y="19662"/>
                </a:cubicBezTo>
                <a:cubicBezTo>
                  <a:pt x="12040" y="19729"/>
                  <a:pt x="12311" y="19768"/>
                  <a:pt x="12599" y="19749"/>
                </a:cubicBezTo>
                <a:cubicBezTo>
                  <a:pt x="13557" y="19686"/>
                  <a:pt x="13517" y="18971"/>
                  <a:pt x="12555" y="18971"/>
                </a:cubicBezTo>
                <a:cubicBezTo>
                  <a:pt x="12094" y="18971"/>
                  <a:pt x="12057" y="18912"/>
                  <a:pt x="11998" y="18090"/>
                </a:cubicBezTo>
                <a:cubicBezTo>
                  <a:pt x="11920" y="16996"/>
                  <a:pt x="11888" y="16862"/>
                  <a:pt x="11708" y="16831"/>
                </a:cubicBezTo>
                <a:close/>
                <a:moveTo>
                  <a:pt x="15732" y="17714"/>
                </a:moveTo>
                <a:cubicBezTo>
                  <a:pt x="15669" y="17714"/>
                  <a:pt x="15617" y="17766"/>
                  <a:pt x="15617" y="17829"/>
                </a:cubicBezTo>
                <a:cubicBezTo>
                  <a:pt x="15617" y="17891"/>
                  <a:pt x="15669" y="17943"/>
                  <a:pt x="15732" y="17943"/>
                </a:cubicBezTo>
                <a:cubicBezTo>
                  <a:pt x="15796" y="17943"/>
                  <a:pt x="15847" y="17891"/>
                  <a:pt x="15847" y="17829"/>
                </a:cubicBezTo>
                <a:cubicBezTo>
                  <a:pt x="15847" y="17766"/>
                  <a:pt x="15796" y="17714"/>
                  <a:pt x="15732" y="17714"/>
                </a:cubicBezTo>
                <a:close/>
                <a:moveTo>
                  <a:pt x="15302" y="18100"/>
                </a:moveTo>
                <a:cubicBezTo>
                  <a:pt x="15272" y="18106"/>
                  <a:pt x="15245" y="18124"/>
                  <a:pt x="15229" y="18151"/>
                </a:cubicBezTo>
                <a:cubicBezTo>
                  <a:pt x="15195" y="18204"/>
                  <a:pt x="15243" y="18247"/>
                  <a:pt x="15335" y="18247"/>
                </a:cubicBezTo>
                <a:cubicBezTo>
                  <a:pt x="15529" y="18247"/>
                  <a:pt x="15546" y="18211"/>
                  <a:pt x="15396" y="18118"/>
                </a:cubicBezTo>
                <a:cubicBezTo>
                  <a:pt x="15367" y="18100"/>
                  <a:pt x="15333" y="18095"/>
                  <a:pt x="15302" y="18100"/>
                </a:cubicBezTo>
                <a:close/>
                <a:moveTo>
                  <a:pt x="2881" y="18395"/>
                </a:moveTo>
                <a:cubicBezTo>
                  <a:pt x="2834" y="18403"/>
                  <a:pt x="2783" y="18447"/>
                  <a:pt x="2759" y="18521"/>
                </a:cubicBezTo>
                <a:cubicBezTo>
                  <a:pt x="2733" y="18596"/>
                  <a:pt x="2775" y="18637"/>
                  <a:pt x="2850" y="18612"/>
                </a:cubicBezTo>
                <a:cubicBezTo>
                  <a:pt x="2926" y="18587"/>
                  <a:pt x="2985" y="18529"/>
                  <a:pt x="2980" y="18483"/>
                </a:cubicBezTo>
                <a:cubicBezTo>
                  <a:pt x="2973" y="18415"/>
                  <a:pt x="2928" y="18388"/>
                  <a:pt x="2881" y="18395"/>
                </a:cubicBezTo>
                <a:close/>
                <a:moveTo>
                  <a:pt x="14831" y="18651"/>
                </a:moveTo>
                <a:cubicBezTo>
                  <a:pt x="14791" y="18642"/>
                  <a:pt x="14755" y="18648"/>
                  <a:pt x="14732" y="18671"/>
                </a:cubicBezTo>
                <a:cubicBezTo>
                  <a:pt x="14686" y="18717"/>
                  <a:pt x="14722" y="18801"/>
                  <a:pt x="14813" y="18857"/>
                </a:cubicBezTo>
                <a:cubicBezTo>
                  <a:pt x="15028" y="18989"/>
                  <a:pt x="15124" y="18892"/>
                  <a:pt x="14950" y="18719"/>
                </a:cubicBezTo>
                <a:cubicBezTo>
                  <a:pt x="14913" y="18682"/>
                  <a:pt x="14871" y="18660"/>
                  <a:pt x="14831" y="18651"/>
                </a:cubicBezTo>
                <a:close/>
                <a:moveTo>
                  <a:pt x="2188" y="19134"/>
                </a:moveTo>
                <a:cubicBezTo>
                  <a:pt x="2156" y="19141"/>
                  <a:pt x="2115" y="19161"/>
                  <a:pt x="2062" y="19193"/>
                </a:cubicBezTo>
                <a:cubicBezTo>
                  <a:pt x="1974" y="19247"/>
                  <a:pt x="1944" y="19350"/>
                  <a:pt x="1994" y="19431"/>
                </a:cubicBezTo>
                <a:cubicBezTo>
                  <a:pt x="2060" y="19537"/>
                  <a:pt x="2110" y="19523"/>
                  <a:pt x="2192" y="19377"/>
                </a:cubicBezTo>
                <a:cubicBezTo>
                  <a:pt x="2292" y="19200"/>
                  <a:pt x="2286" y="19112"/>
                  <a:pt x="2188" y="19134"/>
                </a:cubicBezTo>
                <a:close/>
                <a:moveTo>
                  <a:pt x="14306" y="19141"/>
                </a:moveTo>
                <a:cubicBezTo>
                  <a:pt x="14266" y="19146"/>
                  <a:pt x="14219" y="19168"/>
                  <a:pt x="14171" y="19207"/>
                </a:cubicBezTo>
                <a:cubicBezTo>
                  <a:pt x="14082" y="19280"/>
                  <a:pt x="14041" y="19388"/>
                  <a:pt x="14077" y="19447"/>
                </a:cubicBezTo>
                <a:cubicBezTo>
                  <a:pt x="14117" y="19510"/>
                  <a:pt x="14209" y="19500"/>
                  <a:pt x="14304" y="19422"/>
                </a:cubicBezTo>
                <a:cubicBezTo>
                  <a:pt x="14393" y="19349"/>
                  <a:pt x="14436" y="19241"/>
                  <a:pt x="14399" y="19182"/>
                </a:cubicBezTo>
                <a:cubicBezTo>
                  <a:pt x="14380" y="19151"/>
                  <a:pt x="14346" y="19137"/>
                  <a:pt x="14306" y="19141"/>
                </a:cubicBezTo>
                <a:close/>
                <a:moveTo>
                  <a:pt x="5743" y="21257"/>
                </a:moveTo>
                <a:cubicBezTo>
                  <a:pt x="5687" y="21257"/>
                  <a:pt x="5610" y="21334"/>
                  <a:pt x="5574" y="21428"/>
                </a:cubicBezTo>
                <a:cubicBezTo>
                  <a:pt x="5534" y="21533"/>
                  <a:pt x="5574" y="21600"/>
                  <a:pt x="5676" y="21600"/>
                </a:cubicBezTo>
                <a:cubicBezTo>
                  <a:pt x="5769" y="21600"/>
                  <a:pt x="5846" y="21523"/>
                  <a:pt x="5846" y="21428"/>
                </a:cubicBezTo>
                <a:cubicBezTo>
                  <a:pt x="5846" y="21334"/>
                  <a:pt x="5800" y="21257"/>
                  <a:pt x="5743" y="212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 advAuto="0"/>
      <p:bldP spid="205" grpId="0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١١٥ ١١٥" descr="١١٥ ١١٥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09" name="IMG_6947.png" descr="IMG_6947.png"/>
          <p:cNvPicPr>
            <a:picLocks noChangeAspect="1"/>
          </p:cNvPicPr>
          <p:nvPr/>
        </p:nvPicPr>
        <p:blipFill>
          <a:blip r:embed="rId3"/>
          <a:srcRect l="56358" t="47033" r="14852" b="49719"/>
          <a:stretch>
            <a:fillRect/>
          </a:stretch>
        </p:blipFill>
        <p:spPr>
          <a:xfrm>
            <a:off x="2933700" y="1229244"/>
            <a:ext cx="18516729" cy="1458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6930.jpeg" descr="IMG_6930.jpeg"/>
          <p:cNvPicPr>
            <a:picLocks noChangeAspect="1"/>
          </p:cNvPicPr>
          <p:nvPr/>
        </p:nvPicPr>
        <p:blipFill>
          <a:blip r:embed="rId4"/>
          <a:srcRect l="9039" t="8018" r="2358" b="2832"/>
          <a:stretch>
            <a:fillRect/>
          </a:stretch>
        </p:blipFill>
        <p:spPr>
          <a:xfrm>
            <a:off x="554824" y="458074"/>
            <a:ext cx="3458476" cy="3479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9301" y="0"/>
                </a:moveTo>
                <a:cubicBezTo>
                  <a:pt x="9242" y="0"/>
                  <a:pt x="9159" y="50"/>
                  <a:pt x="9120" y="113"/>
                </a:cubicBezTo>
                <a:cubicBezTo>
                  <a:pt x="9081" y="176"/>
                  <a:pt x="9131" y="229"/>
                  <a:pt x="9229" y="229"/>
                </a:cubicBezTo>
                <a:cubicBezTo>
                  <a:pt x="9328" y="229"/>
                  <a:pt x="9408" y="176"/>
                  <a:pt x="9408" y="113"/>
                </a:cubicBezTo>
                <a:cubicBezTo>
                  <a:pt x="9408" y="50"/>
                  <a:pt x="9361" y="0"/>
                  <a:pt x="9301" y="0"/>
                </a:cubicBezTo>
                <a:close/>
                <a:moveTo>
                  <a:pt x="10902" y="419"/>
                </a:moveTo>
                <a:cubicBezTo>
                  <a:pt x="10552" y="419"/>
                  <a:pt x="9638" y="515"/>
                  <a:pt x="9338" y="584"/>
                </a:cubicBezTo>
                <a:cubicBezTo>
                  <a:pt x="9282" y="597"/>
                  <a:pt x="9137" y="564"/>
                  <a:pt x="9016" y="512"/>
                </a:cubicBezTo>
                <a:cubicBezTo>
                  <a:pt x="8846" y="439"/>
                  <a:pt x="8721" y="506"/>
                  <a:pt x="8451" y="806"/>
                </a:cubicBezTo>
                <a:cubicBezTo>
                  <a:pt x="8176" y="1112"/>
                  <a:pt x="8029" y="1185"/>
                  <a:pt x="7750" y="1158"/>
                </a:cubicBezTo>
                <a:cubicBezTo>
                  <a:pt x="7556" y="1139"/>
                  <a:pt x="6880" y="1118"/>
                  <a:pt x="6248" y="1111"/>
                </a:cubicBezTo>
                <a:cubicBezTo>
                  <a:pt x="5283" y="1100"/>
                  <a:pt x="5001" y="1141"/>
                  <a:pt x="4501" y="1360"/>
                </a:cubicBezTo>
                <a:cubicBezTo>
                  <a:pt x="4174" y="1504"/>
                  <a:pt x="3880" y="1691"/>
                  <a:pt x="3847" y="1776"/>
                </a:cubicBezTo>
                <a:cubicBezTo>
                  <a:pt x="3767" y="1983"/>
                  <a:pt x="3173" y="2280"/>
                  <a:pt x="2739" y="2330"/>
                </a:cubicBezTo>
                <a:cubicBezTo>
                  <a:pt x="2547" y="2353"/>
                  <a:pt x="2295" y="2455"/>
                  <a:pt x="2182" y="2557"/>
                </a:cubicBezTo>
                <a:cubicBezTo>
                  <a:pt x="2068" y="2659"/>
                  <a:pt x="1919" y="2742"/>
                  <a:pt x="1850" y="2742"/>
                </a:cubicBezTo>
                <a:cubicBezTo>
                  <a:pt x="1686" y="2742"/>
                  <a:pt x="891" y="3664"/>
                  <a:pt x="960" y="3774"/>
                </a:cubicBezTo>
                <a:cubicBezTo>
                  <a:pt x="989" y="3821"/>
                  <a:pt x="937" y="3924"/>
                  <a:pt x="843" y="4001"/>
                </a:cubicBezTo>
                <a:cubicBezTo>
                  <a:pt x="750" y="4078"/>
                  <a:pt x="700" y="4183"/>
                  <a:pt x="732" y="4235"/>
                </a:cubicBezTo>
                <a:cubicBezTo>
                  <a:pt x="764" y="4286"/>
                  <a:pt x="738" y="4360"/>
                  <a:pt x="672" y="4400"/>
                </a:cubicBezTo>
                <a:cubicBezTo>
                  <a:pt x="607" y="4440"/>
                  <a:pt x="579" y="4518"/>
                  <a:pt x="613" y="4572"/>
                </a:cubicBezTo>
                <a:cubicBezTo>
                  <a:pt x="647" y="4626"/>
                  <a:pt x="627" y="4699"/>
                  <a:pt x="568" y="4735"/>
                </a:cubicBezTo>
                <a:cubicBezTo>
                  <a:pt x="445" y="4811"/>
                  <a:pt x="496" y="6669"/>
                  <a:pt x="628" y="6881"/>
                </a:cubicBezTo>
                <a:cubicBezTo>
                  <a:pt x="747" y="7073"/>
                  <a:pt x="770" y="7427"/>
                  <a:pt x="665" y="7492"/>
                </a:cubicBezTo>
                <a:cubicBezTo>
                  <a:pt x="580" y="7544"/>
                  <a:pt x="531" y="7997"/>
                  <a:pt x="534" y="8743"/>
                </a:cubicBezTo>
                <a:cubicBezTo>
                  <a:pt x="536" y="9459"/>
                  <a:pt x="581" y="9767"/>
                  <a:pt x="710" y="9999"/>
                </a:cubicBezTo>
                <a:cubicBezTo>
                  <a:pt x="779" y="10125"/>
                  <a:pt x="836" y="10263"/>
                  <a:pt x="839" y="10305"/>
                </a:cubicBezTo>
                <a:cubicBezTo>
                  <a:pt x="841" y="10347"/>
                  <a:pt x="878" y="10415"/>
                  <a:pt x="920" y="10458"/>
                </a:cubicBezTo>
                <a:cubicBezTo>
                  <a:pt x="963" y="10500"/>
                  <a:pt x="970" y="10709"/>
                  <a:pt x="935" y="10923"/>
                </a:cubicBezTo>
                <a:cubicBezTo>
                  <a:pt x="900" y="11139"/>
                  <a:pt x="928" y="11382"/>
                  <a:pt x="1000" y="11468"/>
                </a:cubicBezTo>
                <a:cubicBezTo>
                  <a:pt x="1070" y="11552"/>
                  <a:pt x="1099" y="11652"/>
                  <a:pt x="1062" y="11689"/>
                </a:cubicBezTo>
                <a:cubicBezTo>
                  <a:pt x="865" y="11885"/>
                  <a:pt x="1836" y="13676"/>
                  <a:pt x="2063" y="13537"/>
                </a:cubicBezTo>
                <a:cubicBezTo>
                  <a:pt x="2113" y="13506"/>
                  <a:pt x="2211" y="13585"/>
                  <a:pt x="2281" y="13714"/>
                </a:cubicBezTo>
                <a:cubicBezTo>
                  <a:pt x="2350" y="13844"/>
                  <a:pt x="2451" y="13924"/>
                  <a:pt x="2504" y="13892"/>
                </a:cubicBezTo>
                <a:cubicBezTo>
                  <a:pt x="2557" y="13859"/>
                  <a:pt x="2663" y="13906"/>
                  <a:pt x="2739" y="13998"/>
                </a:cubicBezTo>
                <a:cubicBezTo>
                  <a:pt x="2895" y="14185"/>
                  <a:pt x="3984" y="14614"/>
                  <a:pt x="4310" y="14618"/>
                </a:cubicBezTo>
                <a:cubicBezTo>
                  <a:pt x="4789" y="14625"/>
                  <a:pt x="5340" y="14783"/>
                  <a:pt x="5557" y="14973"/>
                </a:cubicBezTo>
                <a:cubicBezTo>
                  <a:pt x="5683" y="15084"/>
                  <a:pt x="6012" y="15274"/>
                  <a:pt x="6285" y="15397"/>
                </a:cubicBezTo>
                <a:cubicBezTo>
                  <a:pt x="6559" y="15520"/>
                  <a:pt x="6955" y="15628"/>
                  <a:pt x="7165" y="15636"/>
                </a:cubicBezTo>
                <a:cubicBezTo>
                  <a:pt x="7584" y="15652"/>
                  <a:pt x="7702" y="15443"/>
                  <a:pt x="7626" y="14823"/>
                </a:cubicBezTo>
                <a:cubicBezTo>
                  <a:pt x="7599" y="14600"/>
                  <a:pt x="7646" y="14481"/>
                  <a:pt x="7780" y="14439"/>
                </a:cubicBezTo>
                <a:cubicBezTo>
                  <a:pt x="7885" y="14405"/>
                  <a:pt x="8049" y="14350"/>
                  <a:pt x="8144" y="14315"/>
                </a:cubicBezTo>
                <a:cubicBezTo>
                  <a:pt x="8239" y="14281"/>
                  <a:pt x="8416" y="14233"/>
                  <a:pt x="8538" y="14209"/>
                </a:cubicBezTo>
                <a:cubicBezTo>
                  <a:pt x="8659" y="14186"/>
                  <a:pt x="8814" y="14125"/>
                  <a:pt x="8882" y="14074"/>
                </a:cubicBezTo>
                <a:cubicBezTo>
                  <a:pt x="8951" y="14023"/>
                  <a:pt x="9143" y="13996"/>
                  <a:pt x="9311" y="14012"/>
                </a:cubicBezTo>
                <a:cubicBezTo>
                  <a:pt x="9678" y="14048"/>
                  <a:pt x="10039" y="13697"/>
                  <a:pt x="10047" y="13298"/>
                </a:cubicBezTo>
                <a:cubicBezTo>
                  <a:pt x="10052" y="13056"/>
                  <a:pt x="10013" y="13031"/>
                  <a:pt x="9747" y="13089"/>
                </a:cubicBezTo>
                <a:cubicBezTo>
                  <a:pt x="9511" y="13140"/>
                  <a:pt x="9402" y="13093"/>
                  <a:pt x="9267" y="12887"/>
                </a:cubicBezTo>
                <a:cubicBezTo>
                  <a:pt x="9105" y="12641"/>
                  <a:pt x="9111" y="12597"/>
                  <a:pt x="9343" y="12308"/>
                </a:cubicBezTo>
                <a:cubicBezTo>
                  <a:pt x="9595" y="11994"/>
                  <a:pt x="9596" y="11993"/>
                  <a:pt x="11083" y="11997"/>
                </a:cubicBezTo>
                <a:cubicBezTo>
                  <a:pt x="12890" y="12002"/>
                  <a:pt x="12996" y="11996"/>
                  <a:pt x="13165" y="11864"/>
                </a:cubicBezTo>
                <a:cubicBezTo>
                  <a:pt x="13249" y="11798"/>
                  <a:pt x="13331" y="11815"/>
                  <a:pt x="13390" y="11909"/>
                </a:cubicBezTo>
                <a:cubicBezTo>
                  <a:pt x="13498" y="12081"/>
                  <a:pt x="13524" y="14322"/>
                  <a:pt x="13427" y="15104"/>
                </a:cubicBezTo>
                <a:lnTo>
                  <a:pt x="13363" y="15633"/>
                </a:lnTo>
                <a:lnTo>
                  <a:pt x="13628" y="15461"/>
                </a:lnTo>
                <a:cubicBezTo>
                  <a:pt x="13774" y="15366"/>
                  <a:pt x="13893" y="15329"/>
                  <a:pt x="13893" y="15377"/>
                </a:cubicBezTo>
                <a:cubicBezTo>
                  <a:pt x="13893" y="15426"/>
                  <a:pt x="14000" y="15366"/>
                  <a:pt x="14133" y="15247"/>
                </a:cubicBezTo>
                <a:cubicBezTo>
                  <a:pt x="14267" y="15127"/>
                  <a:pt x="14410" y="15034"/>
                  <a:pt x="14451" y="15042"/>
                </a:cubicBezTo>
                <a:cubicBezTo>
                  <a:pt x="14491" y="15050"/>
                  <a:pt x="14576" y="15043"/>
                  <a:pt x="14639" y="15025"/>
                </a:cubicBezTo>
                <a:cubicBezTo>
                  <a:pt x="14759" y="14991"/>
                  <a:pt x="15464" y="14869"/>
                  <a:pt x="15962" y="14798"/>
                </a:cubicBezTo>
                <a:cubicBezTo>
                  <a:pt x="16411" y="14734"/>
                  <a:pt x="16574" y="14687"/>
                  <a:pt x="16852" y="14535"/>
                </a:cubicBezTo>
                <a:cubicBezTo>
                  <a:pt x="16994" y="14457"/>
                  <a:pt x="17112" y="14430"/>
                  <a:pt x="17112" y="14476"/>
                </a:cubicBezTo>
                <a:cubicBezTo>
                  <a:pt x="17112" y="14521"/>
                  <a:pt x="17182" y="14463"/>
                  <a:pt x="17268" y="14345"/>
                </a:cubicBezTo>
                <a:cubicBezTo>
                  <a:pt x="17421" y="14137"/>
                  <a:pt x="17431" y="14137"/>
                  <a:pt x="17553" y="14365"/>
                </a:cubicBezTo>
                <a:cubicBezTo>
                  <a:pt x="17764" y="14756"/>
                  <a:pt x="18108" y="14764"/>
                  <a:pt x="18492" y="14382"/>
                </a:cubicBezTo>
                <a:cubicBezTo>
                  <a:pt x="18681" y="14194"/>
                  <a:pt x="18841" y="13966"/>
                  <a:pt x="18849" y="13877"/>
                </a:cubicBezTo>
                <a:cubicBezTo>
                  <a:pt x="18868" y="13664"/>
                  <a:pt x="18887" y="13606"/>
                  <a:pt x="19050" y="13214"/>
                </a:cubicBezTo>
                <a:cubicBezTo>
                  <a:pt x="19126" y="13033"/>
                  <a:pt x="19160" y="12855"/>
                  <a:pt x="19127" y="12823"/>
                </a:cubicBezTo>
                <a:cubicBezTo>
                  <a:pt x="19094" y="12790"/>
                  <a:pt x="19124" y="12697"/>
                  <a:pt x="19194" y="12613"/>
                </a:cubicBezTo>
                <a:cubicBezTo>
                  <a:pt x="19263" y="12530"/>
                  <a:pt x="19292" y="12383"/>
                  <a:pt x="19256" y="12290"/>
                </a:cubicBezTo>
                <a:cubicBezTo>
                  <a:pt x="19220" y="12197"/>
                  <a:pt x="19240" y="12091"/>
                  <a:pt x="19300" y="12054"/>
                </a:cubicBezTo>
                <a:cubicBezTo>
                  <a:pt x="19434" y="11972"/>
                  <a:pt x="19438" y="9620"/>
                  <a:pt x="19305" y="8940"/>
                </a:cubicBezTo>
                <a:cubicBezTo>
                  <a:pt x="19253" y="8672"/>
                  <a:pt x="19246" y="8430"/>
                  <a:pt x="19290" y="8403"/>
                </a:cubicBezTo>
                <a:cubicBezTo>
                  <a:pt x="19363" y="8358"/>
                  <a:pt x="19367" y="6726"/>
                  <a:pt x="19295" y="6656"/>
                </a:cubicBezTo>
                <a:cubicBezTo>
                  <a:pt x="19279" y="6641"/>
                  <a:pt x="19257" y="6590"/>
                  <a:pt x="19243" y="6543"/>
                </a:cubicBezTo>
                <a:cubicBezTo>
                  <a:pt x="19230" y="6496"/>
                  <a:pt x="19126" y="6253"/>
                  <a:pt x="19013" y="6001"/>
                </a:cubicBezTo>
                <a:cubicBezTo>
                  <a:pt x="18900" y="5750"/>
                  <a:pt x="18794" y="5389"/>
                  <a:pt x="18777" y="5200"/>
                </a:cubicBezTo>
                <a:cubicBezTo>
                  <a:pt x="18761" y="5012"/>
                  <a:pt x="18740" y="4844"/>
                  <a:pt x="18733" y="4828"/>
                </a:cubicBezTo>
                <a:cubicBezTo>
                  <a:pt x="18726" y="4813"/>
                  <a:pt x="18735" y="4788"/>
                  <a:pt x="18750" y="4772"/>
                </a:cubicBezTo>
                <a:cubicBezTo>
                  <a:pt x="18766" y="4756"/>
                  <a:pt x="18662" y="4581"/>
                  <a:pt x="18520" y="4383"/>
                </a:cubicBezTo>
                <a:cubicBezTo>
                  <a:pt x="18378" y="4184"/>
                  <a:pt x="18262" y="3965"/>
                  <a:pt x="18262" y="3895"/>
                </a:cubicBezTo>
                <a:cubicBezTo>
                  <a:pt x="18262" y="3824"/>
                  <a:pt x="18133" y="3718"/>
                  <a:pt x="17975" y="3658"/>
                </a:cubicBezTo>
                <a:cubicBezTo>
                  <a:pt x="17816" y="3599"/>
                  <a:pt x="17687" y="3496"/>
                  <a:pt x="17687" y="3432"/>
                </a:cubicBezTo>
                <a:cubicBezTo>
                  <a:pt x="17687" y="3367"/>
                  <a:pt x="17648" y="3327"/>
                  <a:pt x="17600" y="3341"/>
                </a:cubicBezTo>
                <a:cubicBezTo>
                  <a:pt x="17483" y="3375"/>
                  <a:pt x="16537" y="2734"/>
                  <a:pt x="16537" y="2621"/>
                </a:cubicBezTo>
                <a:cubicBezTo>
                  <a:pt x="16537" y="2505"/>
                  <a:pt x="15819" y="1778"/>
                  <a:pt x="15700" y="1774"/>
                </a:cubicBezTo>
                <a:cubicBezTo>
                  <a:pt x="15650" y="1772"/>
                  <a:pt x="15559" y="1693"/>
                  <a:pt x="15499" y="1599"/>
                </a:cubicBezTo>
                <a:cubicBezTo>
                  <a:pt x="15439" y="1505"/>
                  <a:pt x="15388" y="1473"/>
                  <a:pt x="15387" y="1527"/>
                </a:cubicBezTo>
                <a:cubicBezTo>
                  <a:pt x="15386" y="1582"/>
                  <a:pt x="15258" y="1542"/>
                  <a:pt x="15100" y="1439"/>
                </a:cubicBezTo>
                <a:cubicBezTo>
                  <a:pt x="14942" y="1336"/>
                  <a:pt x="14812" y="1285"/>
                  <a:pt x="14812" y="1325"/>
                </a:cubicBezTo>
                <a:cubicBezTo>
                  <a:pt x="14812" y="1366"/>
                  <a:pt x="14746" y="1344"/>
                  <a:pt x="14666" y="1279"/>
                </a:cubicBezTo>
                <a:cubicBezTo>
                  <a:pt x="14586" y="1213"/>
                  <a:pt x="14187" y="1166"/>
                  <a:pt x="13777" y="1173"/>
                </a:cubicBezTo>
                <a:cubicBezTo>
                  <a:pt x="13142" y="1183"/>
                  <a:pt x="12954" y="1136"/>
                  <a:pt x="12515" y="860"/>
                </a:cubicBezTo>
                <a:cubicBezTo>
                  <a:pt x="11984" y="525"/>
                  <a:pt x="11597" y="419"/>
                  <a:pt x="10902" y="419"/>
                </a:cubicBezTo>
                <a:close/>
                <a:moveTo>
                  <a:pt x="20804" y="638"/>
                </a:moveTo>
                <a:cubicBezTo>
                  <a:pt x="20700" y="574"/>
                  <a:pt x="20331" y="979"/>
                  <a:pt x="20331" y="1158"/>
                </a:cubicBezTo>
                <a:cubicBezTo>
                  <a:pt x="20331" y="1201"/>
                  <a:pt x="20435" y="1209"/>
                  <a:pt x="20564" y="1175"/>
                </a:cubicBezTo>
                <a:cubicBezTo>
                  <a:pt x="20693" y="1142"/>
                  <a:pt x="20771" y="1088"/>
                  <a:pt x="20738" y="1054"/>
                </a:cubicBezTo>
                <a:cubicBezTo>
                  <a:pt x="20704" y="1021"/>
                  <a:pt x="20731" y="929"/>
                  <a:pt x="20797" y="850"/>
                </a:cubicBezTo>
                <a:cubicBezTo>
                  <a:pt x="20874" y="758"/>
                  <a:pt x="20877" y="683"/>
                  <a:pt x="20804" y="638"/>
                </a:cubicBezTo>
                <a:close/>
                <a:moveTo>
                  <a:pt x="20009" y="1421"/>
                </a:moveTo>
                <a:cubicBezTo>
                  <a:pt x="19977" y="1429"/>
                  <a:pt x="19933" y="1446"/>
                  <a:pt x="19880" y="1478"/>
                </a:cubicBezTo>
                <a:cubicBezTo>
                  <a:pt x="19792" y="1532"/>
                  <a:pt x="19763" y="1637"/>
                  <a:pt x="19813" y="1717"/>
                </a:cubicBezTo>
                <a:cubicBezTo>
                  <a:pt x="19879" y="1823"/>
                  <a:pt x="19929" y="1809"/>
                  <a:pt x="20012" y="1663"/>
                </a:cubicBezTo>
                <a:cubicBezTo>
                  <a:pt x="20111" y="1486"/>
                  <a:pt x="20106" y="1400"/>
                  <a:pt x="20009" y="1421"/>
                </a:cubicBezTo>
                <a:close/>
                <a:moveTo>
                  <a:pt x="21399" y="12044"/>
                </a:moveTo>
                <a:cubicBezTo>
                  <a:pt x="21378" y="12053"/>
                  <a:pt x="21365" y="12075"/>
                  <a:pt x="21365" y="12108"/>
                </a:cubicBezTo>
                <a:cubicBezTo>
                  <a:pt x="21365" y="12175"/>
                  <a:pt x="21418" y="12229"/>
                  <a:pt x="21481" y="12229"/>
                </a:cubicBezTo>
                <a:cubicBezTo>
                  <a:pt x="21544" y="12229"/>
                  <a:pt x="21595" y="12207"/>
                  <a:pt x="21595" y="12180"/>
                </a:cubicBezTo>
                <a:cubicBezTo>
                  <a:pt x="21595" y="12152"/>
                  <a:pt x="21544" y="12095"/>
                  <a:pt x="21481" y="12056"/>
                </a:cubicBezTo>
                <a:cubicBezTo>
                  <a:pt x="21449" y="12037"/>
                  <a:pt x="21420" y="12035"/>
                  <a:pt x="21399" y="12044"/>
                </a:cubicBezTo>
                <a:close/>
                <a:moveTo>
                  <a:pt x="21176" y="12423"/>
                </a:moveTo>
                <a:cubicBezTo>
                  <a:pt x="21113" y="12360"/>
                  <a:pt x="20331" y="13076"/>
                  <a:pt x="20331" y="13197"/>
                </a:cubicBezTo>
                <a:cubicBezTo>
                  <a:pt x="20331" y="13231"/>
                  <a:pt x="20432" y="13259"/>
                  <a:pt x="20557" y="13259"/>
                </a:cubicBezTo>
                <a:cubicBezTo>
                  <a:pt x="20702" y="13259"/>
                  <a:pt x="20762" y="13202"/>
                  <a:pt x="20723" y="13101"/>
                </a:cubicBezTo>
                <a:cubicBezTo>
                  <a:pt x="20689" y="13014"/>
                  <a:pt x="20791" y="12839"/>
                  <a:pt x="20951" y="12714"/>
                </a:cubicBezTo>
                <a:cubicBezTo>
                  <a:pt x="21110" y="12589"/>
                  <a:pt x="21212" y="12459"/>
                  <a:pt x="21176" y="12423"/>
                </a:cubicBezTo>
                <a:close/>
                <a:moveTo>
                  <a:pt x="20031" y="13554"/>
                </a:moveTo>
                <a:cubicBezTo>
                  <a:pt x="20014" y="13537"/>
                  <a:pt x="19978" y="13540"/>
                  <a:pt x="19922" y="13562"/>
                </a:cubicBezTo>
                <a:cubicBezTo>
                  <a:pt x="19831" y="13597"/>
                  <a:pt x="19756" y="13671"/>
                  <a:pt x="19756" y="13727"/>
                </a:cubicBezTo>
                <a:cubicBezTo>
                  <a:pt x="19756" y="13891"/>
                  <a:pt x="19954" y="13843"/>
                  <a:pt x="20024" y="13663"/>
                </a:cubicBezTo>
                <a:cubicBezTo>
                  <a:pt x="20045" y="13607"/>
                  <a:pt x="20048" y="13571"/>
                  <a:pt x="20031" y="13554"/>
                </a:cubicBezTo>
                <a:close/>
                <a:moveTo>
                  <a:pt x="12282" y="15720"/>
                </a:moveTo>
                <a:cubicBezTo>
                  <a:pt x="12193" y="15729"/>
                  <a:pt x="12096" y="15799"/>
                  <a:pt x="12072" y="15924"/>
                </a:cubicBezTo>
                <a:cubicBezTo>
                  <a:pt x="12042" y="16077"/>
                  <a:pt x="12089" y="16123"/>
                  <a:pt x="12243" y="16094"/>
                </a:cubicBezTo>
                <a:cubicBezTo>
                  <a:pt x="12359" y="16072"/>
                  <a:pt x="12456" y="15978"/>
                  <a:pt x="12456" y="15885"/>
                </a:cubicBezTo>
                <a:cubicBezTo>
                  <a:pt x="12456" y="15762"/>
                  <a:pt x="12372" y="15710"/>
                  <a:pt x="12282" y="15720"/>
                </a:cubicBezTo>
                <a:close/>
                <a:moveTo>
                  <a:pt x="90" y="15776"/>
                </a:moveTo>
                <a:cubicBezTo>
                  <a:pt x="29" y="15787"/>
                  <a:pt x="-5" y="15833"/>
                  <a:pt x="1" y="15897"/>
                </a:cubicBezTo>
                <a:cubicBezTo>
                  <a:pt x="4" y="15929"/>
                  <a:pt x="19" y="15966"/>
                  <a:pt x="43" y="16005"/>
                </a:cubicBezTo>
                <a:cubicBezTo>
                  <a:pt x="105" y="16105"/>
                  <a:pt x="150" y="16098"/>
                  <a:pt x="221" y="15983"/>
                </a:cubicBezTo>
                <a:cubicBezTo>
                  <a:pt x="278" y="15892"/>
                  <a:pt x="271" y="15812"/>
                  <a:pt x="202" y="15789"/>
                </a:cubicBezTo>
                <a:cubicBezTo>
                  <a:pt x="159" y="15774"/>
                  <a:pt x="121" y="15771"/>
                  <a:pt x="90" y="15776"/>
                </a:cubicBezTo>
                <a:close/>
                <a:moveTo>
                  <a:pt x="7752" y="16589"/>
                </a:moveTo>
                <a:cubicBezTo>
                  <a:pt x="7705" y="16604"/>
                  <a:pt x="7704" y="16678"/>
                  <a:pt x="7698" y="16828"/>
                </a:cubicBezTo>
                <a:cubicBezTo>
                  <a:pt x="7614" y="18741"/>
                  <a:pt x="7490" y="19198"/>
                  <a:pt x="7073" y="19119"/>
                </a:cubicBezTo>
                <a:cubicBezTo>
                  <a:pt x="6558" y="19021"/>
                  <a:pt x="6074" y="19503"/>
                  <a:pt x="6382" y="19809"/>
                </a:cubicBezTo>
                <a:cubicBezTo>
                  <a:pt x="6603" y="20028"/>
                  <a:pt x="7838" y="19834"/>
                  <a:pt x="7866" y="19575"/>
                </a:cubicBezTo>
                <a:cubicBezTo>
                  <a:pt x="7872" y="19526"/>
                  <a:pt x="7917" y="19397"/>
                  <a:pt x="7966" y="19287"/>
                </a:cubicBezTo>
                <a:cubicBezTo>
                  <a:pt x="8014" y="19177"/>
                  <a:pt x="8023" y="19010"/>
                  <a:pt x="7988" y="18917"/>
                </a:cubicBezTo>
                <a:cubicBezTo>
                  <a:pt x="7952" y="18825"/>
                  <a:pt x="7978" y="18717"/>
                  <a:pt x="8045" y="18676"/>
                </a:cubicBezTo>
                <a:cubicBezTo>
                  <a:pt x="8111" y="18635"/>
                  <a:pt x="8141" y="18477"/>
                  <a:pt x="8112" y="18326"/>
                </a:cubicBezTo>
                <a:cubicBezTo>
                  <a:pt x="8083" y="18175"/>
                  <a:pt x="8106" y="18025"/>
                  <a:pt x="8161" y="17991"/>
                </a:cubicBezTo>
                <a:cubicBezTo>
                  <a:pt x="8217" y="17957"/>
                  <a:pt x="8257" y="17790"/>
                  <a:pt x="8250" y="17621"/>
                </a:cubicBezTo>
                <a:cubicBezTo>
                  <a:pt x="8244" y="17453"/>
                  <a:pt x="8274" y="17209"/>
                  <a:pt x="8315" y="17079"/>
                </a:cubicBezTo>
                <a:cubicBezTo>
                  <a:pt x="8373" y="16898"/>
                  <a:pt x="8321" y="16812"/>
                  <a:pt x="8089" y="16707"/>
                </a:cubicBezTo>
                <a:cubicBezTo>
                  <a:pt x="7895" y="16620"/>
                  <a:pt x="7800" y="16574"/>
                  <a:pt x="7752" y="16589"/>
                </a:cubicBezTo>
                <a:close/>
                <a:moveTo>
                  <a:pt x="11707" y="16831"/>
                </a:moveTo>
                <a:cubicBezTo>
                  <a:pt x="11415" y="16780"/>
                  <a:pt x="11204" y="16983"/>
                  <a:pt x="11306" y="17217"/>
                </a:cubicBezTo>
                <a:cubicBezTo>
                  <a:pt x="11357" y="17334"/>
                  <a:pt x="11387" y="17499"/>
                  <a:pt x="11373" y="17584"/>
                </a:cubicBezTo>
                <a:cubicBezTo>
                  <a:pt x="11359" y="17670"/>
                  <a:pt x="11383" y="17823"/>
                  <a:pt x="11425" y="17927"/>
                </a:cubicBezTo>
                <a:cubicBezTo>
                  <a:pt x="11467" y="18030"/>
                  <a:pt x="11522" y="18369"/>
                  <a:pt x="11549" y="18678"/>
                </a:cubicBezTo>
                <a:cubicBezTo>
                  <a:pt x="11575" y="18988"/>
                  <a:pt x="11648" y="19299"/>
                  <a:pt x="11710" y="19373"/>
                </a:cubicBezTo>
                <a:cubicBezTo>
                  <a:pt x="11771" y="19447"/>
                  <a:pt x="11782" y="19548"/>
                  <a:pt x="11735" y="19600"/>
                </a:cubicBezTo>
                <a:cubicBezTo>
                  <a:pt x="11688" y="19651"/>
                  <a:pt x="11712" y="19659"/>
                  <a:pt x="11787" y="19617"/>
                </a:cubicBezTo>
                <a:cubicBezTo>
                  <a:pt x="11861" y="19574"/>
                  <a:pt x="11956" y="19594"/>
                  <a:pt x="11997" y="19661"/>
                </a:cubicBezTo>
                <a:cubicBezTo>
                  <a:pt x="12039" y="19728"/>
                  <a:pt x="12309" y="19769"/>
                  <a:pt x="12597" y="19750"/>
                </a:cubicBezTo>
                <a:cubicBezTo>
                  <a:pt x="13555" y="19687"/>
                  <a:pt x="13516" y="18971"/>
                  <a:pt x="12555" y="18971"/>
                </a:cubicBezTo>
                <a:cubicBezTo>
                  <a:pt x="12093" y="18971"/>
                  <a:pt x="12056" y="18912"/>
                  <a:pt x="11997" y="18090"/>
                </a:cubicBezTo>
                <a:cubicBezTo>
                  <a:pt x="11919" y="16996"/>
                  <a:pt x="11887" y="16862"/>
                  <a:pt x="11707" y="16831"/>
                </a:cubicBezTo>
                <a:close/>
                <a:moveTo>
                  <a:pt x="15732" y="17715"/>
                </a:moveTo>
                <a:cubicBezTo>
                  <a:pt x="15669" y="17715"/>
                  <a:pt x="15618" y="17766"/>
                  <a:pt x="15618" y="17828"/>
                </a:cubicBezTo>
                <a:cubicBezTo>
                  <a:pt x="15618" y="17891"/>
                  <a:pt x="15669" y="17944"/>
                  <a:pt x="15732" y="17944"/>
                </a:cubicBezTo>
                <a:cubicBezTo>
                  <a:pt x="15795" y="17944"/>
                  <a:pt x="15846" y="17891"/>
                  <a:pt x="15846" y="17828"/>
                </a:cubicBezTo>
                <a:cubicBezTo>
                  <a:pt x="15846" y="17766"/>
                  <a:pt x="15795" y="17715"/>
                  <a:pt x="15732" y="17715"/>
                </a:cubicBezTo>
                <a:close/>
                <a:moveTo>
                  <a:pt x="15301" y="18102"/>
                </a:moveTo>
                <a:cubicBezTo>
                  <a:pt x="15270" y="18108"/>
                  <a:pt x="15243" y="18124"/>
                  <a:pt x="15226" y="18151"/>
                </a:cubicBezTo>
                <a:cubicBezTo>
                  <a:pt x="15193" y="18205"/>
                  <a:pt x="15243" y="18247"/>
                  <a:pt x="15335" y="18247"/>
                </a:cubicBezTo>
                <a:cubicBezTo>
                  <a:pt x="15529" y="18247"/>
                  <a:pt x="15545" y="18211"/>
                  <a:pt x="15395" y="18119"/>
                </a:cubicBezTo>
                <a:cubicBezTo>
                  <a:pt x="15365" y="18101"/>
                  <a:pt x="15331" y="18096"/>
                  <a:pt x="15301" y="18102"/>
                </a:cubicBezTo>
                <a:close/>
                <a:moveTo>
                  <a:pt x="2883" y="18395"/>
                </a:moveTo>
                <a:cubicBezTo>
                  <a:pt x="2836" y="18403"/>
                  <a:pt x="2784" y="18447"/>
                  <a:pt x="2759" y="18521"/>
                </a:cubicBezTo>
                <a:cubicBezTo>
                  <a:pt x="2734" y="18596"/>
                  <a:pt x="2775" y="18637"/>
                  <a:pt x="2851" y="18612"/>
                </a:cubicBezTo>
                <a:cubicBezTo>
                  <a:pt x="2927" y="18587"/>
                  <a:pt x="2984" y="18529"/>
                  <a:pt x="2980" y="18484"/>
                </a:cubicBezTo>
                <a:cubicBezTo>
                  <a:pt x="2972" y="18415"/>
                  <a:pt x="2930" y="18387"/>
                  <a:pt x="2883" y="18395"/>
                </a:cubicBezTo>
                <a:close/>
                <a:moveTo>
                  <a:pt x="14830" y="18651"/>
                </a:moveTo>
                <a:cubicBezTo>
                  <a:pt x="14790" y="18642"/>
                  <a:pt x="14754" y="18648"/>
                  <a:pt x="14731" y="18671"/>
                </a:cubicBezTo>
                <a:cubicBezTo>
                  <a:pt x="14684" y="18717"/>
                  <a:pt x="14721" y="18802"/>
                  <a:pt x="14812" y="18858"/>
                </a:cubicBezTo>
                <a:cubicBezTo>
                  <a:pt x="15027" y="18990"/>
                  <a:pt x="15122" y="18893"/>
                  <a:pt x="14949" y="18720"/>
                </a:cubicBezTo>
                <a:cubicBezTo>
                  <a:pt x="14912" y="18683"/>
                  <a:pt x="14869" y="18660"/>
                  <a:pt x="14830" y="18651"/>
                </a:cubicBezTo>
                <a:close/>
                <a:moveTo>
                  <a:pt x="2189" y="19134"/>
                </a:moveTo>
                <a:cubicBezTo>
                  <a:pt x="2157" y="19141"/>
                  <a:pt x="2115" y="19161"/>
                  <a:pt x="2063" y="19193"/>
                </a:cubicBezTo>
                <a:cubicBezTo>
                  <a:pt x="1975" y="19247"/>
                  <a:pt x="1943" y="19352"/>
                  <a:pt x="1993" y="19432"/>
                </a:cubicBezTo>
                <a:cubicBezTo>
                  <a:pt x="2059" y="19538"/>
                  <a:pt x="2110" y="19524"/>
                  <a:pt x="2192" y="19378"/>
                </a:cubicBezTo>
                <a:cubicBezTo>
                  <a:pt x="2291" y="19201"/>
                  <a:pt x="2286" y="19112"/>
                  <a:pt x="2189" y="19134"/>
                </a:cubicBezTo>
                <a:close/>
                <a:moveTo>
                  <a:pt x="14304" y="19141"/>
                </a:moveTo>
                <a:cubicBezTo>
                  <a:pt x="14264" y="19146"/>
                  <a:pt x="14218" y="19169"/>
                  <a:pt x="14171" y="19208"/>
                </a:cubicBezTo>
                <a:cubicBezTo>
                  <a:pt x="14082" y="19281"/>
                  <a:pt x="14040" y="19388"/>
                  <a:pt x="14076" y="19447"/>
                </a:cubicBezTo>
                <a:cubicBezTo>
                  <a:pt x="14116" y="19510"/>
                  <a:pt x="14209" y="19501"/>
                  <a:pt x="14304" y="19422"/>
                </a:cubicBezTo>
                <a:cubicBezTo>
                  <a:pt x="14393" y="19349"/>
                  <a:pt x="14435" y="19240"/>
                  <a:pt x="14399" y="19181"/>
                </a:cubicBezTo>
                <a:cubicBezTo>
                  <a:pt x="14379" y="19149"/>
                  <a:pt x="14345" y="19137"/>
                  <a:pt x="14304" y="19141"/>
                </a:cubicBezTo>
                <a:close/>
                <a:moveTo>
                  <a:pt x="5743" y="21258"/>
                </a:moveTo>
                <a:cubicBezTo>
                  <a:pt x="5686" y="21258"/>
                  <a:pt x="5611" y="21336"/>
                  <a:pt x="5574" y="21430"/>
                </a:cubicBezTo>
                <a:cubicBezTo>
                  <a:pt x="5534" y="21534"/>
                  <a:pt x="5573" y="21600"/>
                  <a:pt x="5676" y="21600"/>
                </a:cubicBezTo>
                <a:cubicBezTo>
                  <a:pt x="5769" y="21600"/>
                  <a:pt x="5844" y="21524"/>
                  <a:pt x="5844" y="21430"/>
                </a:cubicBezTo>
                <a:cubicBezTo>
                  <a:pt x="5844" y="21336"/>
                  <a:pt x="5799" y="21258"/>
                  <a:pt x="5743" y="21258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11" name="الجدول"/>
          <p:cNvGraphicFramePr/>
          <p:nvPr/>
        </p:nvGraphicFramePr>
        <p:xfrm>
          <a:off x="21675717" y="3937852"/>
          <a:ext cx="18608125" cy="7125379"/>
        </p:xfrm>
        <a:graphic>
          <a:graphicData uri="http://schemas.openxmlformats.org/drawingml/2006/table">
            <a:tbl>
              <a:tblPr rtl="1" firstRow="1">
                <a:tableStyleId>{EEE7283C-3CF3-47DC-8721-378D4A62B228}</a:tableStyleId>
              </a:tblPr>
              <a:tblGrid>
                <a:gridCol w="9297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13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78169">
                <a:tc>
                  <a:txBody>
                    <a:bodyPr/>
                    <a:lstStyle/>
                    <a:p>
                      <a:pPr defTabSz="914400" rtl="0">
                        <a:defRPr sz="4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حياة من يقرأ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5563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 sz="4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حياة من لا يقرأ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58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8169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8547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8718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2" name="حياة واحدة حسابية"/>
          <p:cNvSpPr/>
          <p:nvPr/>
        </p:nvSpPr>
        <p:spPr>
          <a:xfrm>
            <a:off x="12866165" y="6178862"/>
            <a:ext cx="7821591" cy="991346"/>
          </a:xfrm>
          <a:prstGeom prst="roundRect">
            <a:avLst>
              <a:gd name="adj" fmla="val 19216"/>
            </a:avLst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حياة واحدة حسابية  </a:t>
            </a:r>
          </a:p>
        </p:txBody>
      </p:sp>
      <p:sp>
        <p:nvSpPr>
          <p:cNvPr id="213" name="حياة واحدة حسابية"/>
          <p:cNvSpPr/>
          <p:nvPr/>
        </p:nvSpPr>
        <p:spPr>
          <a:xfrm>
            <a:off x="4013299" y="6178862"/>
            <a:ext cx="7821590" cy="991346"/>
          </a:xfrm>
          <a:prstGeom prst="roundRect">
            <a:avLst>
              <a:gd name="adj" fmla="val 19216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حياة واحدة حسابية  </a:t>
            </a:r>
          </a:p>
        </p:txBody>
      </p:sp>
      <p:sp>
        <p:nvSpPr>
          <p:cNvPr id="214" name="حياة مليئة بالمعرفة المكتسبة عن طريق القراءة"/>
          <p:cNvSpPr/>
          <p:nvPr/>
        </p:nvSpPr>
        <p:spPr>
          <a:xfrm>
            <a:off x="12866165" y="7862891"/>
            <a:ext cx="7821591" cy="1394864"/>
          </a:xfrm>
          <a:prstGeom prst="roundRect">
            <a:avLst>
              <a:gd name="adj" fmla="val 13657"/>
            </a:avLst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حياة مليئة بالمعرفة المكتسبة عن طريق القراءة </a:t>
            </a:r>
          </a:p>
        </p:txBody>
      </p:sp>
      <p:sp>
        <p:nvSpPr>
          <p:cNvPr id="215" name="حياة لا يكتسب فيها الفرد خبرات ومعارف الا من مصادر محدودة"/>
          <p:cNvSpPr/>
          <p:nvPr/>
        </p:nvSpPr>
        <p:spPr>
          <a:xfrm>
            <a:off x="4013299" y="7862891"/>
            <a:ext cx="7821590" cy="1348995"/>
          </a:xfrm>
          <a:prstGeom prst="roundRect">
            <a:avLst>
              <a:gd name="adj" fmla="val 14122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حياة لا يكتسب فيها الفرد خبرات ومعارف الا من مصادر محدودة </a:t>
            </a:r>
          </a:p>
        </p:txBody>
      </p:sp>
      <p:sp>
        <p:nvSpPr>
          <p:cNvPr id="216" name="القراءة تكسب القارىء خبرات كبيرة ومتعددة لذى فهي مليئة بالخبرات المتنوعة والحكم السابقة"/>
          <p:cNvSpPr/>
          <p:nvPr/>
        </p:nvSpPr>
        <p:spPr>
          <a:xfrm>
            <a:off x="12866165" y="9950437"/>
            <a:ext cx="7821591" cy="2223739"/>
          </a:xfrm>
          <a:prstGeom prst="roundRect">
            <a:avLst>
              <a:gd name="adj" fmla="val 8567"/>
            </a:avLst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القراءة تكسب القارىء خبرات كبيرة ومتعددة لذى فهي مليئة بالخبرات المتنوعة والحكم السابقة </a:t>
            </a:r>
          </a:p>
        </p:txBody>
      </p:sp>
      <p:sp>
        <p:nvSpPr>
          <p:cNvPr id="217" name="حياة تختزلها الحاجات الاساسية للفرد"/>
          <p:cNvSpPr/>
          <p:nvPr/>
        </p:nvSpPr>
        <p:spPr>
          <a:xfrm>
            <a:off x="4013299" y="10387809"/>
            <a:ext cx="7821590" cy="1348995"/>
          </a:xfrm>
          <a:prstGeom prst="roundRect">
            <a:avLst>
              <a:gd name="adj" fmla="val 14122"/>
            </a:avLst>
          </a:prstGeom>
          <a:solidFill>
            <a:srgbClr val="F6F6F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حياة تختزلها الحاجات الاساسية للفرد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2" grpId="0" animBg="1" advAuto="0"/>
      <p:bldP spid="213" grpId="0" animBg="1" advAuto="0"/>
      <p:bldP spid="214" grpId="0" animBg="1" advAuto="0"/>
      <p:bldP spid="215" grpId="0" animBg="1" advAuto="0"/>
      <p:bldP spid="216" grpId="0" animBg="1" advAuto="0"/>
      <p:bldP spid="21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الاكل ( نأكل بمعدة واحدة )…"/>
          <p:cNvSpPr/>
          <p:nvPr/>
        </p:nvSpPr>
        <p:spPr>
          <a:xfrm>
            <a:off x="7686838" y="5139516"/>
            <a:ext cx="11940913" cy="3506994"/>
          </a:xfrm>
          <a:prstGeom prst="rect">
            <a:avLst/>
          </a:prstGeom>
          <a:solidFill>
            <a:srgbClr val="FFFFFF"/>
          </a:solidFill>
          <a:ln w="50800">
            <a:solidFill>
              <a:srgbClr val="FFDBD8"/>
            </a:solidFill>
            <a:prstDash val="sys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lnSpc>
                <a:spcPct val="125000"/>
              </a:lnSpc>
              <a:defRPr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الاكل ( نأكل بمعدة واحدة ) </a:t>
            </a:r>
          </a:p>
          <a:p>
            <a:pPr defTabSz="1828800" rtl="0">
              <a:lnSpc>
                <a:spcPct val="125000"/>
              </a:lnSpc>
              <a:defRPr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الملبس ( نلبس بجسد واحد ) </a:t>
            </a:r>
          </a:p>
          <a:p>
            <a:pPr defTabSz="1828800" rtl="0">
              <a:lnSpc>
                <a:spcPct val="125000"/>
              </a:lnSpc>
              <a:defRPr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التنقل ( لايمكن ان نكون في أكثر من مكان في نفس الوقت ) </a:t>
            </a:r>
          </a:p>
        </p:txBody>
      </p:sp>
      <p:pic>
        <p:nvPicPr>
          <p:cNvPr id="220" name="١١٥ ١١٥" descr="١١٥ ١١٥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21" name="IMG_6947.png" descr="IMG_6947.png"/>
          <p:cNvPicPr>
            <a:picLocks noChangeAspect="1"/>
          </p:cNvPicPr>
          <p:nvPr/>
        </p:nvPicPr>
        <p:blipFill>
          <a:blip r:embed="rId3"/>
          <a:srcRect l="50000" t="61167" r="14835" b="34453"/>
          <a:stretch>
            <a:fillRect/>
          </a:stretch>
        </p:blipFill>
        <p:spPr>
          <a:xfrm>
            <a:off x="2032396" y="1442612"/>
            <a:ext cx="20319132" cy="176724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تفسير المقارنة"/>
          <p:cNvSpPr/>
          <p:nvPr/>
        </p:nvSpPr>
        <p:spPr>
          <a:xfrm>
            <a:off x="15949927" y="4634596"/>
            <a:ext cx="5693736" cy="959041"/>
          </a:xfrm>
          <a:prstGeom prst="roundRect">
            <a:avLst>
              <a:gd name="adj" fmla="val 16143"/>
            </a:avLst>
          </a:prstGeom>
          <a:solidFill>
            <a:srgbClr val="FFF2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تفسير المقارنة  </a:t>
            </a:r>
          </a:p>
        </p:txBody>
      </p:sp>
      <p:sp>
        <p:nvSpPr>
          <p:cNvPr id="223" name="بالقراءة يمكنني ان اتنقل من مكان لمكان عبر مطالعة تجارب الآخرين وقصصهم والافادة منها .…"/>
          <p:cNvSpPr/>
          <p:nvPr/>
        </p:nvSpPr>
        <p:spPr>
          <a:xfrm>
            <a:off x="4414733" y="9617088"/>
            <a:ext cx="17936871" cy="1869331"/>
          </a:xfrm>
          <a:prstGeom prst="roundRect">
            <a:avLst>
              <a:gd name="adj" fmla="val 10191"/>
            </a:avLst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125000"/>
              </a:lnSpc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بالقراءة يمكنني ان اتنقل من مكان لمكان عبر مطالعة تجارب الآخرين وقصصهم والافادة منها . </a:t>
            </a:r>
          </a:p>
          <a:p>
            <a:pPr defTabSz="825500" rtl="0">
              <a:lnSpc>
                <a:spcPct val="125000"/>
              </a:lnSpc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القراءة تغذي الروح والفكر وتزيد من جودة الحياة للافراد والمجتمعات .</a:t>
            </a:r>
          </a:p>
        </p:txBody>
      </p:sp>
      <p:pic>
        <p:nvPicPr>
          <p:cNvPr id="224" name="IMG_6930.jpeg" descr="IMG_6930.jpeg"/>
          <p:cNvPicPr>
            <a:picLocks noChangeAspect="1"/>
          </p:cNvPicPr>
          <p:nvPr/>
        </p:nvPicPr>
        <p:blipFill>
          <a:blip r:embed="rId4"/>
          <a:srcRect l="9039" t="8018" r="2360" b="2830"/>
          <a:stretch>
            <a:fillRect/>
          </a:stretch>
        </p:blipFill>
        <p:spPr>
          <a:xfrm>
            <a:off x="1142060" y="5354551"/>
            <a:ext cx="4764232" cy="4793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9301" y="0"/>
                </a:moveTo>
                <a:cubicBezTo>
                  <a:pt x="9242" y="0"/>
                  <a:pt x="9160" y="52"/>
                  <a:pt x="9121" y="114"/>
                </a:cubicBezTo>
                <a:cubicBezTo>
                  <a:pt x="9082" y="177"/>
                  <a:pt x="9131" y="229"/>
                  <a:pt x="9229" y="229"/>
                </a:cubicBezTo>
                <a:cubicBezTo>
                  <a:pt x="9328" y="229"/>
                  <a:pt x="9409" y="177"/>
                  <a:pt x="9409" y="114"/>
                </a:cubicBezTo>
                <a:cubicBezTo>
                  <a:pt x="9409" y="52"/>
                  <a:pt x="9361" y="0"/>
                  <a:pt x="9301" y="0"/>
                </a:cubicBezTo>
                <a:close/>
                <a:moveTo>
                  <a:pt x="10904" y="418"/>
                </a:moveTo>
                <a:cubicBezTo>
                  <a:pt x="10554" y="418"/>
                  <a:pt x="9639" y="516"/>
                  <a:pt x="9339" y="585"/>
                </a:cubicBezTo>
                <a:cubicBezTo>
                  <a:pt x="9283" y="598"/>
                  <a:pt x="9138" y="565"/>
                  <a:pt x="9017" y="513"/>
                </a:cubicBezTo>
                <a:cubicBezTo>
                  <a:pt x="8847" y="440"/>
                  <a:pt x="8720" y="507"/>
                  <a:pt x="8450" y="806"/>
                </a:cubicBezTo>
                <a:cubicBezTo>
                  <a:pt x="8175" y="1113"/>
                  <a:pt x="8030" y="1186"/>
                  <a:pt x="7751" y="1159"/>
                </a:cubicBezTo>
                <a:cubicBezTo>
                  <a:pt x="7557" y="1140"/>
                  <a:pt x="6879" y="1117"/>
                  <a:pt x="6247" y="1110"/>
                </a:cubicBezTo>
                <a:cubicBezTo>
                  <a:pt x="5282" y="1100"/>
                  <a:pt x="5002" y="1140"/>
                  <a:pt x="4502" y="1359"/>
                </a:cubicBezTo>
                <a:cubicBezTo>
                  <a:pt x="4174" y="1503"/>
                  <a:pt x="3880" y="1691"/>
                  <a:pt x="3847" y="1776"/>
                </a:cubicBezTo>
                <a:cubicBezTo>
                  <a:pt x="3767" y="1983"/>
                  <a:pt x="3173" y="2280"/>
                  <a:pt x="2739" y="2330"/>
                </a:cubicBezTo>
                <a:cubicBezTo>
                  <a:pt x="2546" y="2352"/>
                  <a:pt x="2295" y="2455"/>
                  <a:pt x="2181" y="2557"/>
                </a:cubicBezTo>
                <a:cubicBezTo>
                  <a:pt x="2067" y="2659"/>
                  <a:pt x="1919" y="2743"/>
                  <a:pt x="1850" y="2743"/>
                </a:cubicBezTo>
                <a:cubicBezTo>
                  <a:pt x="1686" y="2743"/>
                  <a:pt x="893" y="3664"/>
                  <a:pt x="962" y="3775"/>
                </a:cubicBezTo>
                <a:cubicBezTo>
                  <a:pt x="991" y="3822"/>
                  <a:pt x="938" y="3923"/>
                  <a:pt x="845" y="4000"/>
                </a:cubicBezTo>
                <a:cubicBezTo>
                  <a:pt x="751" y="4077"/>
                  <a:pt x="699" y="4183"/>
                  <a:pt x="731" y="4235"/>
                </a:cubicBezTo>
                <a:cubicBezTo>
                  <a:pt x="763" y="4286"/>
                  <a:pt x="737" y="4361"/>
                  <a:pt x="672" y="4401"/>
                </a:cubicBezTo>
                <a:cubicBezTo>
                  <a:pt x="607" y="4441"/>
                  <a:pt x="581" y="4517"/>
                  <a:pt x="614" y="4571"/>
                </a:cubicBezTo>
                <a:cubicBezTo>
                  <a:pt x="648" y="4625"/>
                  <a:pt x="628" y="4699"/>
                  <a:pt x="569" y="4735"/>
                </a:cubicBezTo>
                <a:cubicBezTo>
                  <a:pt x="446" y="4811"/>
                  <a:pt x="497" y="6669"/>
                  <a:pt x="629" y="6881"/>
                </a:cubicBezTo>
                <a:cubicBezTo>
                  <a:pt x="748" y="7073"/>
                  <a:pt x="770" y="7427"/>
                  <a:pt x="665" y="7491"/>
                </a:cubicBezTo>
                <a:cubicBezTo>
                  <a:pt x="580" y="7543"/>
                  <a:pt x="533" y="7997"/>
                  <a:pt x="535" y="8743"/>
                </a:cubicBezTo>
                <a:cubicBezTo>
                  <a:pt x="538" y="9458"/>
                  <a:pt x="581" y="9767"/>
                  <a:pt x="710" y="10000"/>
                </a:cubicBezTo>
                <a:cubicBezTo>
                  <a:pt x="779" y="10125"/>
                  <a:pt x="837" y="10264"/>
                  <a:pt x="839" y="10306"/>
                </a:cubicBezTo>
                <a:cubicBezTo>
                  <a:pt x="841" y="10347"/>
                  <a:pt x="879" y="10415"/>
                  <a:pt x="922" y="10458"/>
                </a:cubicBezTo>
                <a:cubicBezTo>
                  <a:pt x="965" y="10500"/>
                  <a:pt x="969" y="10710"/>
                  <a:pt x="935" y="10924"/>
                </a:cubicBezTo>
                <a:cubicBezTo>
                  <a:pt x="899" y="11140"/>
                  <a:pt x="930" y="11380"/>
                  <a:pt x="1001" y="11466"/>
                </a:cubicBezTo>
                <a:cubicBezTo>
                  <a:pt x="1072" y="11551"/>
                  <a:pt x="1098" y="11651"/>
                  <a:pt x="1060" y="11688"/>
                </a:cubicBezTo>
                <a:cubicBezTo>
                  <a:pt x="864" y="11883"/>
                  <a:pt x="1835" y="13676"/>
                  <a:pt x="2062" y="13537"/>
                </a:cubicBezTo>
                <a:cubicBezTo>
                  <a:pt x="2113" y="13506"/>
                  <a:pt x="2211" y="13585"/>
                  <a:pt x="2280" y="13714"/>
                </a:cubicBezTo>
                <a:cubicBezTo>
                  <a:pt x="2350" y="13843"/>
                  <a:pt x="2450" y="13923"/>
                  <a:pt x="2503" y="13891"/>
                </a:cubicBezTo>
                <a:cubicBezTo>
                  <a:pt x="2556" y="13858"/>
                  <a:pt x="2663" y="13905"/>
                  <a:pt x="2739" y="13996"/>
                </a:cubicBezTo>
                <a:cubicBezTo>
                  <a:pt x="2895" y="14183"/>
                  <a:pt x="3983" y="14615"/>
                  <a:pt x="4309" y="14619"/>
                </a:cubicBezTo>
                <a:cubicBezTo>
                  <a:pt x="4788" y="14625"/>
                  <a:pt x="5341" y="14782"/>
                  <a:pt x="5558" y="14973"/>
                </a:cubicBezTo>
                <a:cubicBezTo>
                  <a:pt x="5684" y="15084"/>
                  <a:pt x="6011" y="15276"/>
                  <a:pt x="6285" y="15398"/>
                </a:cubicBezTo>
                <a:cubicBezTo>
                  <a:pt x="6558" y="15521"/>
                  <a:pt x="6954" y="15627"/>
                  <a:pt x="7164" y="15634"/>
                </a:cubicBezTo>
                <a:cubicBezTo>
                  <a:pt x="7584" y="15650"/>
                  <a:pt x="7702" y="15441"/>
                  <a:pt x="7626" y="14821"/>
                </a:cubicBezTo>
                <a:cubicBezTo>
                  <a:pt x="7599" y="14598"/>
                  <a:pt x="7646" y="14482"/>
                  <a:pt x="7779" y="14440"/>
                </a:cubicBezTo>
                <a:cubicBezTo>
                  <a:pt x="7885" y="14406"/>
                  <a:pt x="8050" y="14350"/>
                  <a:pt x="8145" y="14315"/>
                </a:cubicBezTo>
                <a:cubicBezTo>
                  <a:pt x="8239" y="14280"/>
                  <a:pt x="8415" y="14232"/>
                  <a:pt x="8537" y="14209"/>
                </a:cubicBezTo>
                <a:cubicBezTo>
                  <a:pt x="8658" y="14186"/>
                  <a:pt x="8814" y="14126"/>
                  <a:pt x="8882" y="14075"/>
                </a:cubicBezTo>
                <a:cubicBezTo>
                  <a:pt x="8950" y="14025"/>
                  <a:pt x="9144" y="13996"/>
                  <a:pt x="9312" y="14013"/>
                </a:cubicBezTo>
                <a:cubicBezTo>
                  <a:pt x="9679" y="14048"/>
                  <a:pt x="10038" y="13698"/>
                  <a:pt x="10046" y="13299"/>
                </a:cubicBezTo>
                <a:cubicBezTo>
                  <a:pt x="10051" y="13057"/>
                  <a:pt x="10013" y="13030"/>
                  <a:pt x="9747" y="13088"/>
                </a:cubicBezTo>
                <a:cubicBezTo>
                  <a:pt x="9511" y="13140"/>
                  <a:pt x="9403" y="13094"/>
                  <a:pt x="9267" y="12888"/>
                </a:cubicBezTo>
                <a:cubicBezTo>
                  <a:pt x="9105" y="12642"/>
                  <a:pt x="9111" y="12597"/>
                  <a:pt x="9343" y="12308"/>
                </a:cubicBezTo>
                <a:cubicBezTo>
                  <a:pt x="9594" y="11995"/>
                  <a:pt x="9595" y="11993"/>
                  <a:pt x="11082" y="11997"/>
                </a:cubicBezTo>
                <a:cubicBezTo>
                  <a:pt x="12889" y="12002"/>
                  <a:pt x="12995" y="11996"/>
                  <a:pt x="13164" y="11865"/>
                </a:cubicBezTo>
                <a:cubicBezTo>
                  <a:pt x="13248" y="11799"/>
                  <a:pt x="13331" y="11816"/>
                  <a:pt x="13390" y="11910"/>
                </a:cubicBezTo>
                <a:cubicBezTo>
                  <a:pt x="13498" y="12082"/>
                  <a:pt x="13525" y="14322"/>
                  <a:pt x="13428" y="15103"/>
                </a:cubicBezTo>
                <a:lnTo>
                  <a:pt x="13361" y="15634"/>
                </a:lnTo>
                <a:lnTo>
                  <a:pt x="13628" y="15461"/>
                </a:lnTo>
                <a:cubicBezTo>
                  <a:pt x="13774" y="15366"/>
                  <a:pt x="13892" y="15327"/>
                  <a:pt x="13892" y="15375"/>
                </a:cubicBezTo>
                <a:cubicBezTo>
                  <a:pt x="13892" y="15424"/>
                  <a:pt x="14002" y="15366"/>
                  <a:pt x="14135" y="15246"/>
                </a:cubicBezTo>
                <a:cubicBezTo>
                  <a:pt x="14268" y="15127"/>
                  <a:pt x="14411" y="15035"/>
                  <a:pt x="14452" y="15043"/>
                </a:cubicBezTo>
                <a:cubicBezTo>
                  <a:pt x="14492" y="15050"/>
                  <a:pt x="14577" y="15041"/>
                  <a:pt x="14640" y="15023"/>
                </a:cubicBezTo>
                <a:cubicBezTo>
                  <a:pt x="14760" y="14989"/>
                  <a:pt x="15465" y="14869"/>
                  <a:pt x="15963" y="14798"/>
                </a:cubicBezTo>
                <a:cubicBezTo>
                  <a:pt x="16411" y="14733"/>
                  <a:pt x="16575" y="14685"/>
                  <a:pt x="16853" y="14533"/>
                </a:cubicBezTo>
                <a:cubicBezTo>
                  <a:pt x="16995" y="14455"/>
                  <a:pt x="17112" y="14430"/>
                  <a:pt x="17112" y="14476"/>
                </a:cubicBezTo>
                <a:cubicBezTo>
                  <a:pt x="17112" y="14521"/>
                  <a:pt x="17182" y="14461"/>
                  <a:pt x="17269" y="14343"/>
                </a:cubicBezTo>
                <a:cubicBezTo>
                  <a:pt x="17421" y="14136"/>
                  <a:pt x="17430" y="14137"/>
                  <a:pt x="17553" y="14365"/>
                </a:cubicBezTo>
                <a:cubicBezTo>
                  <a:pt x="17764" y="14757"/>
                  <a:pt x="18110" y="14763"/>
                  <a:pt x="18494" y="14381"/>
                </a:cubicBezTo>
                <a:cubicBezTo>
                  <a:pt x="18683" y="14193"/>
                  <a:pt x="18842" y="13966"/>
                  <a:pt x="18850" y="13877"/>
                </a:cubicBezTo>
                <a:cubicBezTo>
                  <a:pt x="18869" y="13664"/>
                  <a:pt x="18887" y="13605"/>
                  <a:pt x="19050" y="13213"/>
                </a:cubicBezTo>
                <a:cubicBezTo>
                  <a:pt x="19125" y="13032"/>
                  <a:pt x="19162" y="12856"/>
                  <a:pt x="19129" y="12823"/>
                </a:cubicBezTo>
                <a:cubicBezTo>
                  <a:pt x="19096" y="12791"/>
                  <a:pt x="19126" y="12696"/>
                  <a:pt x="19195" y="12612"/>
                </a:cubicBezTo>
                <a:cubicBezTo>
                  <a:pt x="19265" y="12529"/>
                  <a:pt x="19292" y="12384"/>
                  <a:pt x="19256" y="12290"/>
                </a:cubicBezTo>
                <a:cubicBezTo>
                  <a:pt x="19220" y="12197"/>
                  <a:pt x="19241" y="12092"/>
                  <a:pt x="19301" y="12054"/>
                </a:cubicBezTo>
                <a:cubicBezTo>
                  <a:pt x="19435" y="11972"/>
                  <a:pt x="19439" y="9621"/>
                  <a:pt x="19307" y="8941"/>
                </a:cubicBezTo>
                <a:cubicBezTo>
                  <a:pt x="19255" y="8673"/>
                  <a:pt x="19248" y="8430"/>
                  <a:pt x="19292" y="8403"/>
                </a:cubicBezTo>
                <a:cubicBezTo>
                  <a:pt x="19365" y="8358"/>
                  <a:pt x="19370" y="6727"/>
                  <a:pt x="19298" y="6658"/>
                </a:cubicBezTo>
                <a:cubicBezTo>
                  <a:pt x="19281" y="6642"/>
                  <a:pt x="19256" y="6590"/>
                  <a:pt x="19242" y="6543"/>
                </a:cubicBezTo>
                <a:cubicBezTo>
                  <a:pt x="19228" y="6496"/>
                  <a:pt x="19126" y="6251"/>
                  <a:pt x="19014" y="6000"/>
                </a:cubicBezTo>
                <a:cubicBezTo>
                  <a:pt x="18901" y="5748"/>
                  <a:pt x="18795" y="5389"/>
                  <a:pt x="18778" y="5200"/>
                </a:cubicBezTo>
                <a:cubicBezTo>
                  <a:pt x="18761" y="5012"/>
                  <a:pt x="18742" y="4844"/>
                  <a:pt x="18735" y="4828"/>
                </a:cubicBezTo>
                <a:cubicBezTo>
                  <a:pt x="18728" y="4813"/>
                  <a:pt x="18734" y="4787"/>
                  <a:pt x="18749" y="4771"/>
                </a:cubicBezTo>
                <a:cubicBezTo>
                  <a:pt x="18765" y="4755"/>
                  <a:pt x="18661" y="4581"/>
                  <a:pt x="18519" y="4383"/>
                </a:cubicBezTo>
                <a:cubicBezTo>
                  <a:pt x="18377" y="4185"/>
                  <a:pt x="18262" y="3963"/>
                  <a:pt x="18262" y="3893"/>
                </a:cubicBezTo>
                <a:cubicBezTo>
                  <a:pt x="18262" y="3823"/>
                  <a:pt x="18132" y="3717"/>
                  <a:pt x="17974" y="3657"/>
                </a:cubicBezTo>
                <a:cubicBezTo>
                  <a:pt x="17816" y="3597"/>
                  <a:pt x="17686" y="3496"/>
                  <a:pt x="17686" y="3432"/>
                </a:cubicBezTo>
                <a:cubicBezTo>
                  <a:pt x="17686" y="3367"/>
                  <a:pt x="17647" y="3325"/>
                  <a:pt x="17600" y="3339"/>
                </a:cubicBezTo>
                <a:cubicBezTo>
                  <a:pt x="17482" y="3373"/>
                  <a:pt x="16536" y="2735"/>
                  <a:pt x="16536" y="2622"/>
                </a:cubicBezTo>
                <a:cubicBezTo>
                  <a:pt x="16536" y="2505"/>
                  <a:pt x="15819" y="1778"/>
                  <a:pt x="15700" y="1774"/>
                </a:cubicBezTo>
                <a:cubicBezTo>
                  <a:pt x="15650" y="1772"/>
                  <a:pt x="15560" y="1695"/>
                  <a:pt x="15500" y="1600"/>
                </a:cubicBezTo>
                <a:cubicBezTo>
                  <a:pt x="15440" y="1506"/>
                  <a:pt x="15390" y="1473"/>
                  <a:pt x="15389" y="1527"/>
                </a:cubicBezTo>
                <a:cubicBezTo>
                  <a:pt x="15388" y="1582"/>
                  <a:pt x="15257" y="1542"/>
                  <a:pt x="15099" y="1440"/>
                </a:cubicBezTo>
                <a:cubicBezTo>
                  <a:pt x="14941" y="1337"/>
                  <a:pt x="14813" y="1285"/>
                  <a:pt x="14813" y="1325"/>
                </a:cubicBezTo>
                <a:cubicBezTo>
                  <a:pt x="14813" y="1366"/>
                  <a:pt x="14747" y="1346"/>
                  <a:pt x="14667" y="1280"/>
                </a:cubicBezTo>
                <a:cubicBezTo>
                  <a:pt x="14588" y="1214"/>
                  <a:pt x="14187" y="1166"/>
                  <a:pt x="13777" y="1173"/>
                </a:cubicBezTo>
                <a:cubicBezTo>
                  <a:pt x="13142" y="1184"/>
                  <a:pt x="12954" y="1136"/>
                  <a:pt x="12516" y="860"/>
                </a:cubicBezTo>
                <a:cubicBezTo>
                  <a:pt x="11984" y="525"/>
                  <a:pt x="11599" y="419"/>
                  <a:pt x="10904" y="418"/>
                </a:cubicBezTo>
                <a:close/>
                <a:moveTo>
                  <a:pt x="20753" y="633"/>
                </a:moveTo>
                <a:cubicBezTo>
                  <a:pt x="20613" y="670"/>
                  <a:pt x="20330" y="1001"/>
                  <a:pt x="20330" y="1157"/>
                </a:cubicBezTo>
                <a:cubicBezTo>
                  <a:pt x="20330" y="1200"/>
                  <a:pt x="20437" y="1208"/>
                  <a:pt x="20566" y="1175"/>
                </a:cubicBezTo>
                <a:cubicBezTo>
                  <a:pt x="20695" y="1141"/>
                  <a:pt x="20772" y="1087"/>
                  <a:pt x="20739" y="1053"/>
                </a:cubicBezTo>
                <a:cubicBezTo>
                  <a:pt x="20705" y="1020"/>
                  <a:pt x="20732" y="928"/>
                  <a:pt x="20798" y="849"/>
                </a:cubicBezTo>
                <a:cubicBezTo>
                  <a:pt x="20875" y="757"/>
                  <a:pt x="20876" y="681"/>
                  <a:pt x="20803" y="637"/>
                </a:cubicBezTo>
                <a:cubicBezTo>
                  <a:pt x="20790" y="629"/>
                  <a:pt x="20773" y="628"/>
                  <a:pt x="20753" y="633"/>
                </a:cubicBezTo>
                <a:close/>
                <a:moveTo>
                  <a:pt x="20008" y="1420"/>
                </a:moveTo>
                <a:cubicBezTo>
                  <a:pt x="19976" y="1427"/>
                  <a:pt x="19935" y="1447"/>
                  <a:pt x="19882" y="1479"/>
                </a:cubicBezTo>
                <a:cubicBezTo>
                  <a:pt x="19794" y="1533"/>
                  <a:pt x="19764" y="1636"/>
                  <a:pt x="19814" y="1717"/>
                </a:cubicBezTo>
                <a:cubicBezTo>
                  <a:pt x="19880" y="1823"/>
                  <a:pt x="19930" y="1809"/>
                  <a:pt x="20012" y="1663"/>
                </a:cubicBezTo>
                <a:cubicBezTo>
                  <a:pt x="20112" y="1486"/>
                  <a:pt x="20106" y="1398"/>
                  <a:pt x="20008" y="1420"/>
                </a:cubicBezTo>
                <a:close/>
                <a:moveTo>
                  <a:pt x="21399" y="12044"/>
                </a:moveTo>
                <a:cubicBezTo>
                  <a:pt x="21378" y="12053"/>
                  <a:pt x="21365" y="12075"/>
                  <a:pt x="21365" y="12108"/>
                </a:cubicBezTo>
                <a:cubicBezTo>
                  <a:pt x="21365" y="12175"/>
                  <a:pt x="21417" y="12228"/>
                  <a:pt x="21480" y="12228"/>
                </a:cubicBezTo>
                <a:cubicBezTo>
                  <a:pt x="21543" y="12228"/>
                  <a:pt x="21595" y="12206"/>
                  <a:pt x="21595" y="12178"/>
                </a:cubicBezTo>
                <a:cubicBezTo>
                  <a:pt x="21595" y="12150"/>
                  <a:pt x="21543" y="12097"/>
                  <a:pt x="21480" y="12058"/>
                </a:cubicBezTo>
                <a:cubicBezTo>
                  <a:pt x="21448" y="12039"/>
                  <a:pt x="21420" y="12035"/>
                  <a:pt x="21399" y="12044"/>
                </a:cubicBezTo>
                <a:close/>
                <a:moveTo>
                  <a:pt x="21178" y="12423"/>
                </a:moveTo>
                <a:cubicBezTo>
                  <a:pt x="21114" y="12360"/>
                  <a:pt x="20330" y="13074"/>
                  <a:pt x="20330" y="13195"/>
                </a:cubicBezTo>
                <a:cubicBezTo>
                  <a:pt x="20330" y="13229"/>
                  <a:pt x="20433" y="13258"/>
                  <a:pt x="20557" y="13258"/>
                </a:cubicBezTo>
                <a:cubicBezTo>
                  <a:pt x="20702" y="13258"/>
                  <a:pt x="20762" y="13200"/>
                  <a:pt x="20723" y="13099"/>
                </a:cubicBezTo>
                <a:cubicBezTo>
                  <a:pt x="20689" y="13012"/>
                  <a:pt x="20793" y="12839"/>
                  <a:pt x="20953" y="12714"/>
                </a:cubicBezTo>
                <a:cubicBezTo>
                  <a:pt x="21113" y="12589"/>
                  <a:pt x="21213" y="12458"/>
                  <a:pt x="21178" y="12423"/>
                </a:cubicBezTo>
                <a:close/>
                <a:moveTo>
                  <a:pt x="20032" y="13555"/>
                </a:moveTo>
                <a:cubicBezTo>
                  <a:pt x="20015" y="13538"/>
                  <a:pt x="19978" y="13539"/>
                  <a:pt x="19922" y="13560"/>
                </a:cubicBezTo>
                <a:cubicBezTo>
                  <a:pt x="19830" y="13595"/>
                  <a:pt x="19757" y="13670"/>
                  <a:pt x="19757" y="13726"/>
                </a:cubicBezTo>
                <a:cubicBezTo>
                  <a:pt x="19757" y="13891"/>
                  <a:pt x="19955" y="13845"/>
                  <a:pt x="20025" y="13664"/>
                </a:cubicBezTo>
                <a:cubicBezTo>
                  <a:pt x="20046" y="13609"/>
                  <a:pt x="20049" y="13572"/>
                  <a:pt x="20032" y="13555"/>
                </a:cubicBezTo>
                <a:close/>
                <a:moveTo>
                  <a:pt x="12282" y="15719"/>
                </a:moveTo>
                <a:cubicBezTo>
                  <a:pt x="12192" y="15728"/>
                  <a:pt x="12098" y="15799"/>
                  <a:pt x="12073" y="15924"/>
                </a:cubicBezTo>
                <a:cubicBezTo>
                  <a:pt x="12044" y="16077"/>
                  <a:pt x="12091" y="16123"/>
                  <a:pt x="12244" y="16094"/>
                </a:cubicBezTo>
                <a:cubicBezTo>
                  <a:pt x="12361" y="16072"/>
                  <a:pt x="12455" y="15978"/>
                  <a:pt x="12455" y="15885"/>
                </a:cubicBezTo>
                <a:cubicBezTo>
                  <a:pt x="12455" y="15762"/>
                  <a:pt x="12372" y="15709"/>
                  <a:pt x="12282" y="15719"/>
                </a:cubicBezTo>
                <a:close/>
                <a:moveTo>
                  <a:pt x="91" y="15776"/>
                </a:moveTo>
                <a:cubicBezTo>
                  <a:pt x="30" y="15786"/>
                  <a:pt x="-5" y="15833"/>
                  <a:pt x="1" y="15897"/>
                </a:cubicBezTo>
                <a:cubicBezTo>
                  <a:pt x="4" y="15930"/>
                  <a:pt x="18" y="15965"/>
                  <a:pt x="42" y="16005"/>
                </a:cubicBezTo>
                <a:cubicBezTo>
                  <a:pt x="104" y="16104"/>
                  <a:pt x="150" y="16098"/>
                  <a:pt x="222" y="15983"/>
                </a:cubicBezTo>
                <a:cubicBezTo>
                  <a:pt x="279" y="15892"/>
                  <a:pt x="270" y="15812"/>
                  <a:pt x="201" y="15788"/>
                </a:cubicBezTo>
                <a:cubicBezTo>
                  <a:pt x="158" y="15774"/>
                  <a:pt x="121" y="15770"/>
                  <a:pt x="91" y="15776"/>
                </a:cubicBezTo>
                <a:close/>
                <a:moveTo>
                  <a:pt x="7752" y="16589"/>
                </a:moveTo>
                <a:cubicBezTo>
                  <a:pt x="7705" y="16604"/>
                  <a:pt x="7703" y="16679"/>
                  <a:pt x="7697" y="16829"/>
                </a:cubicBezTo>
                <a:cubicBezTo>
                  <a:pt x="7613" y="18742"/>
                  <a:pt x="7489" y="19197"/>
                  <a:pt x="7072" y="19118"/>
                </a:cubicBezTo>
                <a:cubicBezTo>
                  <a:pt x="6557" y="19020"/>
                  <a:pt x="6074" y="19504"/>
                  <a:pt x="6382" y="19810"/>
                </a:cubicBezTo>
                <a:cubicBezTo>
                  <a:pt x="6602" y="20029"/>
                  <a:pt x="7839" y="19834"/>
                  <a:pt x="7868" y="19576"/>
                </a:cubicBezTo>
                <a:cubicBezTo>
                  <a:pt x="7873" y="19526"/>
                  <a:pt x="7916" y="19396"/>
                  <a:pt x="7965" y="19286"/>
                </a:cubicBezTo>
                <a:cubicBezTo>
                  <a:pt x="8013" y="19176"/>
                  <a:pt x="8025" y="19010"/>
                  <a:pt x="7990" y="18918"/>
                </a:cubicBezTo>
                <a:cubicBezTo>
                  <a:pt x="7954" y="18825"/>
                  <a:pt x="7979" y="18717"/>
                  <a:pt x="8046" y="18676"/>
                </a:cubicBezTo>
                <a:cubicBezTo>
                  <a:pt x="8112" y="18635"/>
                  <a:pt x="8141" y="18479"/>
                  <a:pt x="8112" y="18328"/>
                </a:cubicBezTo>
                <a:cubicBezTo>
                  <a:pt x="8083" y="18176"/>
                  <a:pt x="8105" y="18024"/>
                  <a:pt x="8161" y="17990"/>
                </a:cubicBezTo>
                <a:cubicBezTo>
                  <a:pt x="8216" y="17956"/>
                  <a:pt x="8257" y="17790"/>
                  <a:pt x="8251" y="17621"/>
                </a:cubicBezTo>
                <a:cubicBezTo>
                  <a:pt x="8245" y="17452"/>
                  <a:pt x="8272" y="17209"/>
                  <a:pt x="8314" y="17079"/>
                </a:cubicBezTo>
                <a:cubicBezTo>
                  <a:pt x="8371" y="16898"/>
                  <a:pt x="8320" y="16812"/>
                  <a:pt x="8089" y="16707"/>
                </a:cubicBezTo>
                <a:cubicBezTo>
                  <a:pt x="7895" y="16619"/>
                  <a:pt x="7800" y="16575"/>
                  <a:pt x="7752" y="16589"/>
                </a:cubicBezTo>
                <a:close/>
                <a:moveTo>
                  <a:pt x="11708" y="16831"/>
                </a:moveTo>
                <a:cubicBezTo>
                  <a:pt x="11416" y="16780"/>
                  <a:pt x="11205" y="16983"/>
                  <a:pt x="11307" y="17217"/>
                </a:cubicBezTo>
                <a:cubicBezTo>
                  <a:pt x="11358" y="17333"/>
                  <a:pt x="11388" y="17499"/>
                  <a:pt x="11374" y="17584"/>
                </a:cubicBezTo>
                <a:cubicBezTo>
                  <a:pt x="11359" y="17669"/>
                  <a:pt x="11382" y="17822"/>
                  <a:pt x="11424" y="17925"/>
                </a:cubicBezTo>
                <a:cubicBezTo>
                  <a:pt x="11466" y="18029"/>
                  <a:pt x="11524" y="18367"/>
                  <a:pt x="11550" y="18676"/>
                </a:cubicBezTo>
                <a:cubicBezTo>
                  <a:pt x="11576" y="18986"/>
                  <a:pt x="11649" y="19300"/>
                  <a:pt x="11710" y="19374"/>
                </a:cubicBezTo>
                <a:cubicBezTo>
                  <a:pt x="11771" y="19447"/>
                  <a:pt x="11782" y="19549"/>
                  <a:pt x="11735" y="19601"/>
                </a:cubicBezTo>
                <a:cubicBezTo>
                  <a:pt x="11688" y="19652"/>
                  <a:pt x="11713" y="19659"/>
                  <a:pt x="11787" y="19617"/>
                </a:cubicBezTo>
                <a:cubicBezTo>
                  <a:pt x="11862" y="19574"/>
                  <a:pt x="11956" y="19594"/>
                  <a:pt x="11998" y="19662"/>
                </a:cubicBezTo>
                <a:cubicBezTo>
                  <a:pt x="12040" y="19729"/>
                  <a:pt x="12311" y="19768"/>
                  <a:pt x="12599" y="19749"/>
                </a:cubicBezTo>
                <a:cubicBezTo>
                  <a:pt x="13557" y="19686"/>
                  <a:pt x="13517" y="18971"/>
                  <a:pt x="12555" y="18971"/>
                </a:cubicBezTo>
                <a:cubicBezTo>
                  <a:pt x="12094" y="18971"/>
                  <a:pt x="12057" y="18912"/>
                  <a:pt x="11998" y="18090"/>
                </a:cubicBezTo>
                <a:cubicBezTo>
                  <a:pt x="11920" y="16996"/>
                  <a:pt x="11888" y="16862"/>
                  <a:pt x="11708" y="16831"/>
                </a:cubicBezTo>
                <a:close/>
                <a:moveTo>
                  <a:pt x="15732" y="17714"/>
                </a:moveTo>
                <a:cubicBezTo>
                  <a:pt x="15669" y="17714"/>
                  <a:pt x="15617" y="17766"/>
                  <a:pt x="15617" y="17829"/>
                </a:cubicBezTo>
                <a:cubicBezTo>
                  <a:pt x="15617" y="17891"/>
                  <a:pt x="15669" y="17943"/>
                  <a:pt x="15732" y="17943"/>
                </a:cubicBezTo>
                <a:cubicBezTo>
                  <a:pt x="15796" y="17943"/>
                  <a:pt x="15847" y="17891"/>
                  <a:pt x="15847" y="17829"/>
                </a:cubicBezTo>
                <a:cubicBezTo>
                  <a:pt x="15847" y="17766"/>
                  <a:pt x="15796" y="17714"/>
                  <a:pt x="15732" y="17714"/>
                </a:cubicBezTo>
                <a:close/>
                <a:moveTo>
                  <a:pt x="15302" y="18100"/>
                </a:moveTo>
                <a:cubicBezTo>
                  <a:pt x="15272" y="18106"/>
                  <a:pt x="15245" y="18124"/>
                  <a:pt x="15229" y="18151"/>
                </a:cubicBezTo>
                <a:cubicBezTo>
                  <a:pt x="15195" y="18204"/>
                  <a:pt x="15243" y="18247"/>
                  <a:pt x="15335" y="18247"/>
                </a:cubicBezTo>
                <a:cubicBezTo>
                  <a:pt x="15529" y="18247"/>
                  <a:pt x="15546" y="18211"/>
                  <a:pt x="15396" y="18118"/>
                </a:cubicBezTo>
                <a:cubicBezTo>
                  <a:pt x="15367" y="18100"/>
                  <a:pt x="15333" y="18095"/>
                  <a:pt x="15302" y="18100"/>
                </a:cubicBezTo>
                <a:close/>
                <a:moveTo>
                  <a:pt x="2881" y="18395"/>
                </a:moveTo>
                <a:cubicBezTo>
                  <a:pt x="2834" y="18403"/>
                  <a:pt x="2783" y="18447"/>
                  <a:pt x="2759" y="18521"/>
                </a:cubicBezTo>
                <a:cubicBezTo>
                  <a:pt x="2733" y="18596"/>
                  <a:pt x="2775" y="18637"/>
                  <a:pt x="2850" y="18612"/>
                </a:cubicBezTo>
                <a:cubicBezTo>
                  <a:pt x="2926" y="18587"/>
                  <a:pt x="2985" y="18529"/>
                  <a:pt x="2980" y="18483"/>
                </a:cubicBezTo>
                <a:cubicBezTo>
                  <a:pt x="2973" y="18415"/>
                  <a:pt x="2928" y="18388"/>
                  <a:pt x="2881" y="18395"/>
                </a:cubicBezTo>
                <a:close/>
                <a:moveTo>
                  <a:pt x="14831" y="18651"/>
                </a:moveTo>
                <a:cubicBezTo>
                  <a:pt x="14791" y="18642"/>
                  <a:pt x="14755" y="18648"/>
                  <a:pt x="14732" y="18671"/>
                </a:cubicBezTo>
                <a:cubicBezTo>
                  <a:pt x="14686" y="18717"/>
                  <a:pt x="14722" y="18801"/>
                  <a:pt x="14813" y="18857"/>
                </a:cubicBezTo>
                <a:cubicBezTo>
                  <a:pt x="15028" y="18989"/>
                  <a:pt x="15124" y="18892"/>
                  <a:pt x="14950" y="18719"/>
                </a:cubicBezTo>
                <a:cubicBezTo>
                  <a:pt x="14913" y="18682"/>
                  <a:pt x="14871" y="18660"/>
                  <a:pt x="14831" y="18651"/>
                </a:cubicBezTo>
                <a:close/>
                <a:moveTo>
                  <a:pt x="2188" y="19134"/>
                </a:moveTo>
                <a:cubicBezTo>
                  <a:pt x="2156" y="19141"/>
                  <a:pt x="2115" y="19161"/>
                  <a:pt x="2062" y="19193"/>
                </a:cubicBezTo>
                <a:cubicBezTo>
                  <a:pt x="1974" y="19247"/>
                  <a:pt x="1944" y="19350"/>
                  <a:pt x="1994" y="19431"/>
                </a:cubicBezTo>
                <a:cubicBezTo>
                  <a:pt x="2060" y="19537"/>
                  <a:pt x="2110" y="19523"/>
                  <a:pt x="2192" y="19377"/>
                </a:cubicBezTo>
                <a:cubicBezTo>
                  <a:pt x="2292" y="19200"/>
                  <a:pt x="2286" y="19112"/>
                  <a:pt x="2188" y="19134"/>
                </a:cubicBezTo>
                <a:close/>
                <a:moveTo>
                  <a:pt x="14306" y="19141"/>
                </a:moveTo>
                <a:cubicBezTo>
                  <a:pt x="14266" y="19146"/>
                  <a:pt x="14219" y="19168"/>
                  <a:pt x="14171" y="19207"/>
                </a:cubicBezTo>
                <a:cubicBezTo>
                  <a:pt x="14082" y="19280"/>
                  <a:pt x="14041" y="19388"/>
                  <a:pt x="14077" y="19447"/>
                </a:cubicBezTo>
                <a:cubicBezTo>
                  <a:pt x="14117" y="19510"/>
                  <a:pt x="14209" y="19500"/>
                  <a:pt x="14304" y="19422"/>
                </a:cubicBezTo>
                <a:cubicBezTo>
                  <a:pt x="14393" y="19349"/>
                  <a:pt x="14436" y="19241"/>
                  <a:pt x="14399" y="19182"/>
                </a:cubicBezTo>
                <a:cubicBezTo>
                  <a:pt x="14380" y="19151"/>
                  <a:pt x="14346" y="19137"/>
                  <a:pt x="14306" y="19141"/>
                </a:cubicBezTo>
                <a:close/>
                <a:moveTo>
                  <a:pt x="5743" y="21257"/>
                </a:moveTo>
                <a:cubicBezTo>
                  <a:pt x="5687" y="21257"/>
                  <a:pt x="5610" y="21334"/>
                  <a:pt x="5574" y="21428"/>
                </a:cubicBezTo>
                <a:cubicBezTo>
                  <a:pt x="5534" y="21533"/>
                  <a:pt x="5574" y="21600"/>
                  <a:pt x="5676" y="21600"/>
                </a:cubicBezTo>
                <a:cubicBezTo>
                  <a:pt x="5769" y="21600"/>
                  <a:pt x="5846" y="21523"/>
                  <a:pt x="5846" y="21428"/>
                </a:cubicBezTo>
                <a:cubicBezTo>
                  <a:pt x="5846" y="21334"/>
                  <a:pt x="5800" y="21257"/>
                  <a:pt x="5743" y="212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221" grpId="0" animBg="1" advAuto="0"/>
      <p:bldP spid="222" grpId="0" animBg="1" advAuto="0"/>
      <p:bldP spid="22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قيمة القراءة كبيرة جداً ومتعدد الأبعاد"/>
          <p:cNvSpPr/>
          <p:nvPr/>
        </p:nvSpPr>
        <p:spPr>
          <a:xfrm>
            <a:off x="7648408" y="6215563"/>
            <a:ext cx="11940912" cy="3506994"/>
          </a:xfrm>
          <a:prstGeom prst="rect">
            <a:avLst/>
          </a:prstGeom>
          <a:solidFill>
            <a:srgbClr val="FFFFFF"/>
          </a:solidFill>
          <a:ln w="50800">
            <a:solidFill>
              <a:srgbClr val="FFDBD8"/>
            </a:solidFill>
            <a:prstDash val="sys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قيمة القراءة كبيرة جداً ومتعدد الأبعاد </a:t>
            </a:r>
          </a:p>
        </p:txBody>
      </p:sp>
      <p:pic>
        <p:nvPicPr>
          <p:cNvPr id="227" name="١١٥ ١١٥" descr="١١٥ ١١٥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28" name="IMG_6947.png" descr="IMG_6947.png"/>
          <p:cNvPicPr>
            <a:picLocks noChangeAspect="1"/>
          </p:cNvPicPr>
          <p:nvPr/>
        </p:nvPicPr>
        <p:blipFill>
          <a:blip r:embed="rId3"/>
          <a:srcRect l="50000" t="61167" r="14835" b="34453"/>
          <a:stretch>
            <a:fillRect/>
          </a:stretch>
        </p:blipFill>
        <p:spPr>
          <a:xfrm>
            <a:off x="2032396" y="1442612"/>
            <a:ext cx="20319132" cy="176724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نتيجة المقارنة"/>
          <p:cNvSpPr/>
          <p:nvPr/>
        </p:nvSpPr>
        <p:spPr>
          <a:xfrm>
            <a:off x="15911496" y="5898960"/>
            <a:ext cx="5693737" cy="959040"/>
          </a:xfrm>
          <a:prstGeom prst="roundRect">
            <a:avLst>
              <a:gd name="adj" fmla="val 16143"/>
            </a:avLst>
          </a:prstGeom>
          <a:solidFill>
            <a:srgbClr val="FFF2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نتيجة المقارنة  </a:t>
            </a:r>
          </a:p>
        </p:txBody>
      </p:sp>
      <p:pic>
        <p:nvPicPr>
          <p:cNvPr id="230" name="IMG_6930.jpeg" descr="IMG_6930.jpeg"/>
          <p:cNvPicPr>
            <a:picLocks noChangeAspect="1"/>
          </p:cNvPicPr>
          <p:nvPr/>
        </p:nvPicPr>
        <p:blipFill>
          <a:blip r:embed="rId4"/>
          <a:srcRect l="9039" t="8018" r="2360" b="2830"/>
          <a:stretch>
            <a:fillRect/>
          </a:stretch>
        </p:blipFill>
        <p:spPr>
          <a:xfrm>
            <a:off x="1142060" y="5354551"/>
            <a:ext cx="4764232" cy="4793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9301" y="0"/>
                </a:moveTo>
                <a:cubicBezTo>
                  <a:pt x="9242" y="0"/>
                  <a:pt x="9160" y="52"/>
                  <a:pt x="9121" y="114"/>
                </a:cubicBezTo>
                <a:cubicBezTo>
                  <a:pt x="9082" y="177"/>
                  <a:pt x="9131" y="229"/>
                  <a:pt x="9229" y="229"/>
                </a:cubicBezTo>
                <a:cubicBezTo>
                  <a:pt x="9328" y="229"/>
                  <a:pt x="9409" y="177"/>
                  <a:pt x="9409" y="114"/>
                </a:cubicBezTo>
                <a:cubicBezTo>
                  <a:pt x="9409" y="52"/>
                  <a:pt x="9361" y="0"/>
                  <a:pt x="9301" y="0"/>
                </a:cubicBezTo>
                <a:close/>
                <a:moveTo>
                  <a:pt x="10904" y="418"/>
                </a:moveTo>
                <a:cubicBezTo>
                  <a:pt x="10554" y="418"/>
                  <a:pt x="9639" y="516"/>
                  <a:pt x="9339" y="585"/>
                </a:cubicBezTo>
                <a:cubicBezTo>
                  <a:pt x="9283" y="598"/>
                  <a:pt x="9138" y="565"/>
                  <a:pt x="9017" y="513"/>
                </a:cubicBezTo>
                <a:cubicBezTo>
                  <a:pt x="8847" y="440"/>
                  <a:pt x="8720" y="507"/>
                  <a:pt x="8450" y="806"/>
                </a:cubicBezTo>
                <a:cubicBezTo>
                  <a:pt x="8175" y="1113"/>
                  <a:pt x="8030" y="1186"/>
                  <a:pt x="7751" y="1159"/>
                </a:cubicBezTo>
                <a:cubicBezTo>
                  <a:pt x="7557" y="1140"/>
                  <a:pt x="6879" y="1117"/>
                  <a:pt x="6247" y="1110"/>
                </a:cubicBezTo>
                <a:cubicBezTo>
                  <a:pt x="5282" y="1100"/>
                  <a:pt x="5002" y="1140"/>
                  <a:pt x="4502" y="1359"/>
                </a:cubicBezTo>
                <a:cubicBezTo>
                  <a:pt x="4174" y="1503"/>
                  <a:pt x="3880" y="1691"/>
                  <a:pt x="3847" y="1776"/>
                </a:cubicBezTo>
                <a:cubicBezTo>
                  <a:pt x="3767" y="1983"/>
                  <a:pt x="3173" y="2280"/>
                  <a:pt x="2739" y="2330"/>
                </a:cubicBezTo>
                <a:cubicBezTo>
                  <a:pt x="2546" y="2352"/>
                  <a:pt x="2295" y="2455"/>
                  <a:pt x="2181" y="2557"/>
                </a:cubicBezTo>
                <a:cubicBezTo>
                  <a:pt x="2067" y="2659"/>
                  <a:pt x="1919" y="2743"/>
                  <a:pt x="1850" y="2743"/>
                </a:cubicBezTo>
                <a:cubicBezTo>
                  <a:pt x="1686" y="2743"/>
                  <a:pt x="893" y="3664"/>
                  <a:pt x="962" y="3775"/>
                </a:cubicBezTo>
                <a:cubicBezTo>
                  <a:pt x="991" y="3822"/>
                  <a:pt x="938" y="3923"/>
                  <a:pt x="845" y="4000"/>
                </a:cubicBezTo>
                <a:cubicBezTo>
                  <a:pt x="751" y="4077"/>
                  <a:pt x="699" y="4183"/>
                  <a:pt x="731" y="4235"/>
                </a:cubicBezTo>
                <a:cubicBezTo>
                  <a:pt x="763" y="4286"/>
                  <a:pt x="737" y="4361"/>
                  <a:pt x="672" y="4401"/>
                </a:cubicBezTo>
                <a:cubicBezTo>
                  <a:pt x="607" y="4441"/>
                  <a:pt x="581" y="4517"/>
                  <a:pt x="614" y="4571"/>
                </a:cubicBezTo>
                <a:cubicBezTo>
                  <a:pt x="648" y="4625"/>
                  <a:pt x="628" y="4699"/>
                  <a:pt x="569" y="4735"/>
                </a:cubicBezTo>
                <a:cubicBezTo>
                  <a:pt x="446" y="4811"/>
                  <a:pt x="497" y="6669"/>
                  <a:pt x="629" y="6881"/>
                </a:cubicBezTo>
                <a:cubicBezTo>
                  <a:pt x="748" y="7073"/>
                  <a:pt x="770" y="7427"/>
                  <a:pt x="665" y="7491"/>
                </a:cubicBezTo>
                <a:cubicBezTo>
                  <a:pt x="580" y="7543"/>
                  <a:pt x="533" y="7997"/>
                  <a:pt x="535" y="8743"/>
                </a:cubicBezTo>
                <a:cubicBezTo>
                  <a:pt x="538" y="9458"/>
                  <a:pt x="581" y="9767"/>
                  <a:pt x="710" y="10000"/>
                </a:cubicBezTo>
                <a:cubicBezTo>
                  <a:pt x="779" y="10125"/>
                  <a:pt x="837" y="10264"/>
                  <a:pt x="839" y="10306"/>
                </a:cubicBezTo>
                <a:cubicBezTo>
                  <a:pt x="841" y="10347"/>
                  <a:pt x="879" y="10415"/>
                  <a:pt x="922" y="10458"/>
                </a:cubicBezTo>
                <a:cubicBezTo>
                  <a:pt x="965" y="10500"/>
                  <a:pt x="969" y="10710"/>
                  <a:pt x="935" y="10924"/>
                </a:cubicBezTo>
                <a:cubicBezTo>
                  <a:pt x="899" y="11140"/>
                  <a:pt x="930" y="11380"/>
                  <a:pt x="1001" y="11466"/>
                </a:cubicBezTo>
                <a:cubicBezTo>
                  <a:pt x="1072" y="11551"/>
                  <a:pt x="1098" y="11651"/>
                  <a:pt x="1060" y="11688"/>
                </a:cubicBezTo>
                <a:cubicBezTo>
                  <a:pt x="864" y="11883"/>
                  <a:pt x="1835" y="13676"/>
                  <a:pt x="2062" y="13537"/>
                </a:cubicBezTo>
                <a:cubicBezTo>
                  <a:pt x="2113" y="13506"/>
                  <a:pt x="2211" y="13585"/>
                  <a:pt x="2280" y="13714"/>
                </a:cubicBezTo>
                <a:cubicBezTo>
                  <a:pt x="2350" y="13843"/>
                  <a:pt x="2450" y="13923"/>
                  <a:pt x="2503" y="13891"/>
                </a:cubicBezTo>
                <a:cubicBezTo>
                  <a:pt x="2556" y="13858"/>
                  <a:pt x="2663" y="13905"/>
                  <a:pt x="2739" y="13996"/>
                </a:cubicBezTo>
                <a:cubicBezTo>
                  <a:pt x="2895" y="14183"/>
                  <a:pt x="3983" y="14615"/>
                  <a:pt x="4309" y="14619"/>
                </a:cubicBezTo>
                <a:cubicBezTo>
                  <a:pt x="4788" y="14625"/>
                  <a:pt x="5341" y="14782"/>
                  <a:pt x="5558" y="14973"/>
                </a:cubicBezTo>
                <a:cubicBezTo>
                  <a:pt x="5684" y="15084"/>
                  <a:pt x="6011" y="15276"/>
                  <a:pt x="6285" y="15398"/>
                </a:cubicBezTo>
                <a:cubicBezTo>
                  <a:pt x="6558" y="15521"/>
                  <a:pt x="6954" y="15627"/>
                  <a:pt x="7164" y="15634"/>
                </a:cubicBezTo>
                <a:cubicBezTo>
                  <a:pt x="7584" y="15650"/>
                  <a:pt x="7702" y="15441"/>
                  <a:pt x="7626" y="14821"/>
                </a:cubicBezTo>
                <a:cubicBezTo>
                  <a:pt x="7599" y="14598"/>
                  <a:pt x="7646" y="14482"/>
                  <a:pt x="7779" y="14440"/>
                </a:cubicBezTo>
                <a:cubicBezTo>
                  <a:pt x="7885" y="14406"/>
                  <a:pt x="8050" y="14350"/>
                  <a:pt x="8145" y="14315"/>
                </a:cubicBezTo>
                <a:cubicBezTo>
                  <a:pt x="8239" y="14280"/>
                  <a:pt x="8415" y="14232"/>
                  <a:pt x="8537" y="14209"/>
                </a:cubicBezTo>
                <a:cubicBezTo>
                  <a:pt x="8658" y="14186"/>
                  <a:pt x="8814" y="14126"/>
                  <a:pt x="8882" y="14075"/>
                </a:cubicBezTo>
                <a:cubicBezTo>
                  <a:pt x="8950" y="14025"/>
                  <a:pt x="9144" y="13996"/>
                  <a:pt x="9312" y="14013"/>
                </a:cubicBezTo>
                <a:cubicBezTo>
                  <a:pt x="9679" y="14048"/>
                  <a:pt x="10038" y="13698"/>
                  <a:pt x="10046" y="13299"/>
                </a:cubicBezTo>
                <a:cubicBezTo>
                  <a:pt x="10051" y="13057"/>
                  <a:pt x="10013" y="13030"/>
                  <a:pt x="9747" y="13088"/>
                </a:cubicBezTo>
                <a:cubicBezTo>
                  <a:pt x="9511" y="13140"/>
                  <a:pt x="9403" y="13094"/>
                  <a:pt x="9267" y="12888"/>
                </a:cubicBezTo>
                <a:cubicBezTo>
                  <a:pt x="9105" y="12642"/>
                  <a:pt x="9111" y="12597"/>
                  <a:pt x="9343" y="12308"/>
                </a:cubicBezTo>
                <a:cubicBezTo>
                  <a:pt x="9594" y="11995"/>
                  <a:pt x="9595" y="11993"/>
                  <a:pt x="11082" y="11997"/>
                </a:cubicBezTo>
                <a:cubicBezTo>
                  <a:pt x="12889" y="12002"/>
                  <a:pt x="12995" y="11996"/>
                  <a:pt x="13164" y="11865"/>
                </a:cubicBezTo>
                <a:cubicBezTo>
                  <a:pt x="13248" y="11799"/>
                  <a:pt x="13331" y="11816"/>
                  <a:pt x="13390" y="11910"/>
                </a:cubicBezTo>
                <a:cubicBezTo>
                  <a:pt x="13498" y="12082"/>
                  <a:pt x="13525" y="14322"/>
                  <a:pt x="13428" y="15103"/>
                </a:cubicBezTo>
                <a:lnTo>
                  <a:pt x="13361" y="15634"/>
                </a:lnTo>
                <a:lnTo>
                  <a:pt x="13628" y="15461"/>
                </a:lnTo>
                <a:cubicBezTo>
                  <a:pt x="13774" y="15366"/>
                  <a:pt x="13892" y="15327"/>
                  <a:pt x="13892" y="15375"/>
                </a:cubicBezTo>
                <a:cubicBezTo>
                  <a:pt x="13892" y="15424"/>
                  <a:pt x="14002" y="15366"/>
                  <a:pt x="14135" y="15246"/>
                </a:cubicBezTo>
                <a:cubicBezTo>
                  <a:pt x="14268" y="15127"/>
                  <a:pt x="14411" y="15035"/>
                  <a:pt x="14452" y="15043"/>
                </a:cubicBezTo>
                <a:cubicBezTo>
                  <a:pt x="14492" y="15050"/>
                  <a:pt x="14577" y="15041"/>
                  <a:pt x="14640" y="15023"/>
                </a:cubicBezTo>
                <a:cubicBezTo>
                  <a:pt x="14760" y="14989"/>
                  <a:pt x="15465" y="14869"/>
                  <a:pt x="15963" y="14798"/>
                </a:cubicBezTo>
                <a:cubicBezTo>
                  <a:pt x="16411" y="14733"/>
                  <a:pt x="16575" y="14685"/>
                  <a:pt x="16853" y="14533"/>
                </a:cubicBezTo>
                <a:cubicBezTo>
                  <a:pt x="16995" y="14455"/>
                  <a:pt x="17112" y="14430"/>
                  <a:pt x="17112" y="14476"/>
                </a:cubicBezTo>
                <a:cubicBezTo>
                  <a:pt x="17112" y="14521"/>
                  <a:pt x="17182" y="14461"/>
                  <a:pt x="17269" y="14343"/>
                </a:cubicBezTo>
                <a:cubicBezTo>
                  <a:pt x="17421" y="14136"/>
                  <a:pt x="17430" y="14137"/>
                  <a:pt x="17553" y="14365"/>
                </a:cubicBezTo>
                <a:cubicBezTo>
                  <a:pt x="17764" y="14757"/>
                  <a:pt x="18110" y="14763"/>
                  <a:pt x="18494" y="14381"/>
                </a:cubicBezTo>
                <a:cubicBezTo>
                  <a:pt x="18683" y="14193"/>
                  <a:pt x="18842" y="13966"/>
                  <a:pt x="18850" y="13877"/>
                </a:cubicBezTo>
                <a:cubicBezTo>
                  <a:pt x="18869" y="13664"/>
                  <a:pt x="18887" y="13605"/>
                  <a:pt x="19050" y="13213"/>
                </a:cubicBezTo>
                <a:cubicBezTo>
                  <a:pt x="19125" y="13032"/>
                  <a:pt x="19162" y="12856"/>
                  <a:pt x="19129" y="12823"/>
                </a:cubicBezTo>
                <a:cubicBezTo>
                  <a:pt x="19096" y="12791"/>
                  <a:pt x="19126" y="12696"/>
                  <a:pt x="19195" y="12612"/>
                </a:cubicBezTo>
                <a:cubicBezTo>
                  <a:pt x="19265" y="12529"/>
                  <a:pt x="19292" y="12384"/>
                  <a:pt x="19256" y="12290"/>
                </a:cubicBezTo>
                <a:cubicBezTo>
                  <a:pt x="19220" y="12197"/>
                  <a:pt x="19241" y="12092"/>
                  <a:pt x="19301" y="12054"/>
                </a:cubicBezTo>
                <a:cubicBezTo>
                  <a:pt x="19435" y="11972"/>
                  <a:pt x="19439" y="9621"/>
                  <a:pt x="19307" y="8941"/>
                </a:cubicBezTo>
                <a:cubicBezTo>
                  <a:pt x="19255" y="8673"/>
                  <a:pt x="19248" y="8430"/>
                  <a:pt x="19292" y="8403"/>
                </a:cubicBezTo>
                <a:cubicBezTo>
                  <a:pt x="19365" y="8358"/>
                  <a:pt x="19370" y="6727"/>
                  <a:pt x="19298" y="6658"/>
                </a:cubicBezTo>
                <a:cubicBezTo>
                  <a:pt x="19281" y="6642"/>
                  <a:pt x="19256" y="6590"/>
                  <a:pt x="19242" y="6543"/>
                </a:cubicBezTo>
                <a:cubicBezTo>
                  <a:pt x="19228" y="6496"/>
                  <a:pt x="19126" y="6251"/>
                  <a:pt x="19014" y="6000"/>
                </a:cubicBezTo>
                <a:cubicBezTo>
                  <a:pt x="18901" y="5748"/>
                  <a:pt x="18795" y="5389"/>
                  <a:pt x="18778" y="5200"/>
                </a:cubicBezTo>
                <a:cubicBezTo>
                  <a:pt x="18761" y="5012"/>
                  <a:pt x="18742" y="4844"/>
                  <a:pt x="18735" y="4828"/>
                </a:cubicBezTo>
                <a:cubicBezTo>
                  <a:pt x="18728" y="4813"/>
                  <a:pt x="18734" y="4787"/>
                  <a:pt x="18749" y="4771"/>
                </a:cubicBezTo>
                <a:cubicBezTo>
                  <a:pt x="18765" y="4755"/>
                  <a:pt x="18661" y="4581"/>
                  <a:pt x="18519" y="4383"/>
                </a:cubicBezTo>
                <a:cubicBezTo>
                  <a:pt x="18377" y="4185"/>
                  <a:pt x="18262" y="3963"/>
                  <a:pt x="18262" y="3893"/>
                </a:cubicBezTo>
                <a:cubicBezTo>
                  <a:pt x="18262" y="3823"/>
                  <a:pt x="18132" y="3717"/>
                  <a:pt x="17974" y="3657"/>
                </a:cubicBezTo>
                <a:cubicBezTo>
                  <a:pt x="17816" y="3597"/>
                  <a:pt x="17686" y="3496"/>
                  <a:pt x="17686" y="3432"/>
                </a:cubicBezTo>
                <a:cubicBezTo>
                  <a:pt x="17686" y="3367"/>
                  <a:pt x="17647" y="3325"/>
                  <a:pt x="17600" y="3339"/>
                </a:cubicBezTo>
                <a:cubicBezTo>
                  <a:pt x="17482" y="3373"/>
                  <a:pt x="16536" y="2735"/>
                  <a:pt x="16536" y="2622"/>
                </a:cubicBezTo>
                <a:cubicBezTo>
                  <a:pt x="16536" y="2505"/>
                  <a:pt x="15819" y="1778"/>
                  <a:pt x="15700" y="1774"/>
                </a:cubicBezTo>
                <a:cubicBezTo>
                  <a:pt x="15650" y="1772"/>
                  <a:pt x="15560" y="1695"/>
                  <a:pt x="15500" y="1600"/>
                </a:cubicBezTo>
                <a:cubicBezTo>
                  <a:pt x="15440" y="1506"/>
                  <a:pt x="15390" y="1473"/>
                  <a:pt x="15389" y="1527"/>
                </a:cubicBezTo>
                <a:cubicBezTo>
                  <a:pt x="15388" y="1582"/>
                  <a:pt x="15257" y="1542"/>
                  <a:pt x="15099" y="1440"/>
                </a:cubicBezTo>
                <a:cubicBezTo>
                  <a:pt x="14941" y="1337"/>
                  <a:pt x="14813" y="1285"/>
                  <a:pt x="14813" y="1325"/>
                </a:cubicBezTo>
                <a:cubicBezTo>
                  <a:pt x="14813" y="1366"/>
                  <a:pt x="14747" y="1346"/>
                  <a:pt x="14667" y="1280"/>
                </a:cubicBezTo>
                <a:cubicBezTo>
                  <a:pt x="14588" y="1214"/>
                  <a:pt x="14187" y="1166"/>
                  <a:pt x="13777" y="1173"/>
                </a:cubicBezTo>
                <a:cubicBezTo>
                  <a:pt x="13142" y="1184"/>
                  <a:pt x="12954" y="1136"/>
                  <a:pt x="12516" y="860"/>
                </a:cubicBezTo>
                <a:cubicBezTo>
                  <a:pt x="11984" y="525"/>
                  <a:pt x="11599" y="419"/>
                  <a:pt x="10904" y="418"/>
                </a:cubicBezTo>
                <a:close/>
                <a:moveTo>
                  <a:pt x="20753" y="633"/>
                </a:moveTo>
                <a:cubicBezTo>
                  <a:pt x="20613" y="670"/>
                  <a:pt x="20330" y="1001"/>
                  <a:pt x="20330" y="1157"/>
                </a:cubicBezTo>
                <a:cubicBezTo>
                  <a:pt x="20330" y="1200"/>
                  <a:pt x="20437" y="1208"/>
                  <a:pt x="20566" y="1175"/>
                </a:cubicBezTo>
                <a:cubicBezTo>
                  <a:pt x="20695" y="1141"/>
                  <a:pt x="20772" y="1087"/>
                  <a:pt x="20739" y="1053"/>
                </a:cubicBezTo>
                <a:cubicBezTo>
                  <a:pt x="20705" y="1020"/>
                  <a:pt x="20732" y="928"/>
                  <a:pt x="20798" y="849"/>
                </a:cubicBezTo>
                <a:cubicBezTo>
                  <a:pt x="20875" y="757"/>
                  <a:pt x="20876" y="681"/>
                  <a:pt x="20803" y="637"/>
                </a:cubicBezTo>
                <a:cubicBezTo>
                  <a:pt x="20790" y="629"/>
                  <a:pt x="20773" y="628"/>
                  <a:pt x="20753" y="633"/>
                </a:cubicBezTo>
                <a:close/>
                <a:moveTo>
                  <a:pt x="20008" y="1420"/>
                </a:moveTo>
                <a:cubicBezTo>
                  <a:pt x="19976" y="1427"/>
                  <a:pt x="19935" y="1447"/>
                  <a:pt x="19882" y="1479"/>
                </a:cubicBezTo>
                <a:cubicBezTo>
                  <a:pt x="19794" y="1533"/>
                  <a:pt x="19764" y="1636"/>
                  <a:pt x="19814" y="1717"/>
                </a:cubicBezTo>
                <a:cubicBezTo>
                  <a:pt x="19880" y="1823"/>
                  <a:pt x="19930" y="1809"/>
                  <a:pt x="20012" y="1663"/>
                </a:cubicBezTo>
                <a:cubicBezTo>
                  <a:pt x="20112" y="1486"/>
                  <a:pt x="20106" y="1398"/>
                  <a:pt x="20008" y="1420"/>
                </a:cubicBezTo>
                <a:close/>
                <a:moveTo>
                  <a:pt x="21399" y="12044"/>
                </a:moveTo>
                <a:cubicBezTo>
                  <a:pt x="21378" y="12053"/>
                  <a:pt x="21365" y="12075"/>
                  <a:pt x="21365" y="12108"/>
                </a:cubicBezTo>
                <a:cubicBezTo>
                  <a:pt x="21365" y="12175"/>
                  <a:pt x="21417" y="12228"/>
                  <a:pt x="21480" y="12228"/>
                </a:cubicBezTo>
                <a:cubicBezTo>
                  <a:pt x="21543" y="12228"/>
                  <a:pt x="21595" y="12206"/>
                  <a:pt x="21595" y="12178"/>
                </a:cubicBezTo>
                <a:cubicBezTo>
                  <a:pt x="21595" y="12150"/>
                  <a:pt x="21543" y="12097"/>
                  <a:pt x="21480" y="12058"/>
                </a:cubicBezTo>
                <a:cubicBezTo>
                  <a:pt x="21448" y="12039"/>
                  <a:pt x="21420" y="12035"/>
                  <a:pt x="21399" y="12044"/>
                </a:cubicBezTo>
                <a:close/>
                <a:moveTo>
                  <a:pt x="21178" y="12423"/>
                </a:moveTo>
                <a:cubicBezTo>
                  <a:pt x="21114" y="12360"/>
                  <a:pt x="20330" y="13074"/>
                  <a:pt x="20330" y="13195"/>
                </a:cubicBezTo>
                <a:cubicBezTo>
                  <a:pt x="20330" y="13229"/>
                  <a:pt x="20433" y="13258"/>
                  <a:pt x="20557" y="13258"/>
                </a:cubicBezTo>
                <a:cubicBezTo>
                  <a:pt x="20702" y="13258"/>
                  <a:pt x="20762" y="13200"/>
                  <a:pt x="20723" y="13099"/>
                </a:cubicBezTo>
                <a:cubicBezTo>
                  <a:pt x="20689" y="13012"/>
                  <a:pt x="20793" y="12839"/>
                  <a:pt x="20953" y="12714"/>
                </a:cubicBezTo>
                <a:cubicBezTo>
                  <a:pt x="21113" y="12589"/>
                  <a:pt x="21213" y="12458"/>
                  <a:pt x="21178" y="12423"/>
                </a:cubicBezTo>
                <a:close/>
                <a:moveTo>
                  <a:pt x="20032" y="13555"/>
                </a:moveTo>
                <a:cubicBezTo>
                  <a:pt x="20015" y="13538"/>
                  <a:pt x="19978" y="13539"/>
                  <a:pt x="19922" y="13560"/>
                </a:cubicBezTo>
                <a:cubicBezTo>
                  <a:pt x="19830" y="13595"/>
                  <a:pt x="19757" y="13670"/>
                  <a:pt x="19757" y="13726"/>
                </a:cubicBezTo>
                <a:cubicBezTo>
                  <a:pt x="19757" y="13891"/>
                  <a:pt x="19955" y="13845"/>
                  <a:pt x="20025" y="13664"/>
                </a:cubicBezTo>
                <a:cubicBezTo>
                  <a:pt x="20046" y="13609"/>
                  <a:pt x="20049" y="13572"/>
                  <a:pt x="20032" y="13555"/>
                </a:cubicBezTo>
                <a:close/>
                <a:moveTo>
                  <a:pt x="12282" y="15719"/>
                </a:moveTo>
                <a:cubicBezTo>
                  <a:pt x="12192" y="15728"/>
                  <a:pt x="12098" y="15799"/>
                  <a:pt x="12073" y="15924"/>
                </a:cubicBezTo>
                <a:cubicBezTo>
                  <a:pt x="12044" y="16077"/>
                  <a:pt x="12091" y="16123"/>
                  <a:pt x="12244" y="16094"/>
                </a:cubicBezTo>
                <a:cubicBezTo>
                  <a:pt x="12361" y="16072"/>
                  <a:pt x="12455" y="15978"/>
                  <a:pt x="12455" y="15885"/>
                </a:cubicBezTo>
                <a:cubicBezTo>
                  <a:pt x="12455" y="15762"/>
                  <a:pt x="12372" y="15709"/>
                  <a:pt x="12282" y="15719"/>
                </a:cubicBezTo>
                <a:close/>
                <a:moveTo>
                  <a:pt x="91" y="15776"/>
                </a:moveTo>
                <a:cubicBezTo>
                  <a:pt x="30" y="15786"/>
                  <a:pt x="-5" y="15833"/>
                  <a:pt x="1" y="15897"/>
                </a:cubicBezTo>
                <a:cubicBezTo>
                  <a:pt x="4" y="15930"/>
                  <a:pt x="18" y="15965"/>
                  <a:pt x="42" y="16005"/>
                </a:cubicBezTo>
                <a:cubicBezTo>
                  <a:pt x="104" y="16104"/>
                  <a:pt x="150" y="16098"/>
                  <a:pt x="222" y="15983"/>
                </a:cubicBezTo>
                <a:cubicBezTo>
                  <a:pt x="279" y="15892"/>
                  <a:pt x="270" y="15812"/>
                  <a:pt x="201" y="15788"/>
                </a:cubicBezTo>
                <a:cubicBezTo>
                  <a:pt x="158" y="15774"/>
                  <a:pt x="121" y="15770"/>
                  <a:pt x="91" y="15776"/>
                </a:cubicBezTo>
                <a:close/>
                <a:moveTo>
                  <a:pt x="7752" y="16589"/>
                </a:moveTo>
                <a:cubicBezTo>
                  <a:pt x="7705" y="16604"/>
                  <a:pt x="7703" y="16679"/>
                  <a:pt x="7697" y="16829"/>
                </a:cubicBezTo>
                <a:cubicBezTo>
                  <a:pt x="7613" y="18742"/>
                  <a:pt x="7489" y="19197"/>
                  <a:pt x="7072" y="19118"/>
                </a:cubicBezTo>
                <a:cubicBezTo>
                  <a:pt x="6557" y="19020"/>
                  <a:pt x="6074" y="19504"/>
                  <a:pt x="6382" y="19810"/>
                </a:cubicBezTo>
                <a:cubicBezTo>
                  <a:pt x="6602" y="20029"/>
                  <a:pt x="7839" y="19834"/>
                  <a:pt x="7868" y="19576"/>
                </a:cubicBezTo>
                <a:cubicBezTo>
                  <a:pt x="7873" y="19526"/>
                  <a:pt x="7916" y="19396"/>
                  <a:pt x="7965" y="19286"/>
                </a:cubicBezTo>
                <a:cubicBezTo>
                  <a:pt x="8013" y="19176"/>
                  <a:pt x="8025" y="19010"/>
                  <a:pt x="7990" y="18918"/>
                </a:cubicBezTo>
                <a:cubicBezTo>
                  <a:pt x="7954" y="18825"/>
                  <a:pt x="7979" y="18717"/>
                  <a:pt x="8046" y="18676"/>
                </a:cubicBezTo>
                <a:cubicBezTo>
                  <a:pt x="8112" y="18635"/>
                  <a:pt x="8141" y="18479"/>
                  <a:pt x="8112" y="18328"/>
                </a:cubicBezTo>
                <a:cubicBezTo>
                  <a:pt x="8083" y="18176"/>
                  <a:pt x="8105" y="18024"/>
                  <a:pt x="8161" y="17990"/>
                </a:cubicBezTo>
                <a:cubicBezTo>
                  <a:pt x="8216" y="17956"/>
                  <a:pt x="8257" y="17790"/>
                  <a:pt x="8251" y="17621"/>
                </a:cubicBezTo>
                <a:cubicBezTo>
                  <a:pt x="8245" y="17452"/>
                  <a:pt x="8272" y="17209"/>
                  <a:pt x="8314" y="17079"/>
                </a:cubicBezTo>
                <a:cubicBezTo>
                  <a:pt x="8371" y="16898"/>
                  <a:pt x="8320" y="16812"/>
                  <a:pt x="8089" y="16707"/>
                </a:cubicBezTo>
                <a:cubicBezTo>
                  <a:pt x="7895" y="16619"/>
                  <a:pt x="7800" y="16575"/>
                  <a:pt x="7752" y="16589"/>
                </a:cubicBezTo>
                <a:close/>
                <a:moveTo>
                  <a:pt x="11708" y="16831"/>
                </a:moveTo>
                <a:cubicBezTo>
                  <a:pt x="11416" y="16780"/>
                  <a:pt x="11205" y="16983"/>
                  <a:pt x="11307" y="17217"/>
                </a:cubicBezTo>
                <a:cubicBezTo>
                  <a:pt x="11358" y="17333"/>
                  <a:pt x="11388" y="17499"/>
                  <a:pt x="11374" y="17584"/>
                </a:cubicBezTo>
                <a:cubicBezTo>
                  <a:pt x="11359" y="17669"/>
                  <a:pt x="11382" y="17822"/>
                  <a:pt x="11424" y="17925"/>
                </a:cubicBezTo>
                <a:cubicBezTo>
                  <a:pt x="11466" y="18029"/>
                  <a:pt x="11524" y="18367"/>
                  <a:pt x="11550" y="18676"/>
                </a:cubicBezTo>
                <a:cubicBezTo>
                  <a:pt x="11576" y="18986"/>
                  <a:pt x="11649" y="19300"/>
                  <a:pt x="11710" y="19374"/>
                </a:cubicBezTo>
                <a:cubicBezTo>
                  <a:pt x="11771" y="19447"/>
                  <a:pt x="11782" y="19549"/>
                  <a:pt x="11735" y="19601"/>
                </a:cubicBezTo>
                <a:cubicBezTo>
                  <a:pt x="11688" y="19652"/>
                  <a:pt x="11713" y="19659"/>
                  <a:pt x="11787" y="19617"/>
                </a:cubicBezTo>
                <a:cubicBezTo>
                  <a:pt x="11862" y="19574"/>
                  <a:pt x="11956" y="19594"/>
                  <a:pt x="11998" y="19662"/>
                </a:cubicBezTo>
                <a:cubicBezTo>
                  <a:pt x="12040" y="19729"/>
                  <a:pt x="12311" y="19768"/>
                  <a:pt x="12599" y="19749"/>
                </a:cubicBezTo>
                <a:cubicBezTo>
                  <a:pt x="13557" y="19686"/>
                  <a:pt x="13517" y="18971"/>
                  <a:pt x="12555" y="18971"/>
                </a:cubicBezTo>
                <a:cubicBezTo>
                  <a:pt x="12094" y="18971"/>
                  <a:pt x="12057" y="18912"/>
                  <a:pt x="11998" y="18090"/>
                </a:cubicBezTo>
                <a:cubicBezTo>
                  <a:pt x="11920" y="16996"/>
                  <a:pt x="11888" y="16862"/>
                  <a:pt x="11708" y="16831"/>
                </a:cubicBezTo>
                <a:close/>
                <a:moveTo>
                  <a:pt x="15732" y="17714"/>
                </a:moveTo>
                <a:cubicBezTo>
                  <a:pt x="15669" y="17714"/>
                  <a:pt x="15617" y="17766"/>
                  <a:pt x="15617" y="17829"/>
                </a:cubicBezTo>
                <a:cubicBezTo>
                  <a:pt x="15617" y="17891"/>
                  <a:pt x="15669" y="17943"/>
                  <a:pt x="15732" y="17943"/>
                </a:cubicBezTo>
                <a:cubicBezTo>
                  <a:pt x="15796" y="17943"/>
                  <a:pt x="15847" y="17891"/>
                  <a:pt x="15847" y="17829"/>
                </a:cubicBezTo>
                <a:cubicBezTo>
                  <a:pt x="15847" y="17766"/>
                  <a:pt x="15796" y="17714"/>
                  <a:pt x="15732" y="17714"/>
                </a:cubicBezTo>
                <a:close/>
                <a:moveTo>
                  <a:pt x="15302" y="18100"/>
                </a:moveTo>
                <a:cubicBezTo>
                  <a:pt x="15272" y="18106"/>
                  <a:pt x="15245" y="18124"/>
                  <a:pt x="15229" y="18151"/>
                </a:cubicBezTo>
                <a:cubicBezTo>
                  <a:pt x="15195" y="18204"/>
                  <a:pt x="15243" y="18247"/>
                  <a:pt x="15335" y="18247"/>
                </a:cubicBezTo>
                <a:cubicBezTo>
                  <a:pt x="15529" y="18247"/>
                  <a:pt x="15546" y="18211"/>
                  <a:pt x="15396" y="18118"/>
                </a:cubicBezTo>
                <a:cubicBezTo>
                  <a:pt x="15367" y="18100"/>
                  <a:pt x="15333" y="18095"/>
                  <a:pt x="15302" y="18100"/>
                </a:cubicBezTo>
                <a:close/>
                <a:moveTo>
                  <a:pt x="2881" y="18395"/>
                </a:moveTo>
                <a:cubicBezTo>
                  <a:pt x="2834" y="18403"/>
                  <a:pt x="2783" y="18447"/>
                  <a:pt x="2759" y="18521"/>
                </a:cubicBezTo>
                <a:cubicBezTo>
                  <a:pt x="2733" y="18596"/>
                  <a:pt x="2775" y="18637"/>
                  <a:pt x="2850" y="18612"/>
                </a:cubicBezTo>
                <a:cubicBezTo>
                  <a:pt x="2926" y="18587"/>
                  <a:pt x="2985" y="18529"/>
                  <a:pt x="2980" y="18483"/>
                </a:cubicBezTo>
                <a:cubicBezTo>
                  <a:pt x="2973" y="18415"/>
                  <a:pt x="2928" y="18388"/>
                  <a:pt x="2881" y="18395"/>
                </a:cubicBezTo>
                <a:close/>
                <a:moveTo>
                  <a:pt x="14831" y="18651"/>
                </a:moveTo>
                <a:cubicBezTo>
                  <a:pt x="14791" y="18642"/>
                  <a:pt x="14755" y="18648"/>
                  <a:pt x="14732" y="18671"/>
                </a:cubicBezTo>
                <a:cubicBezTo>
                  <a:pt x="14686" y="18717"/>
                  <a:pt x="14722" y="18801"/>
                  <a:pt x="14813" y="18857"/>
                </a:cubicBezTo>
                <a:cubicBezTo>
                  <a:pt x="15028" y="18989"/>
                  <a:pt x="15124" y="18892"/>
                  <a:pt x="14950" y="18719"/>
                </a:cubicBezTo>
                <a:cubicBezTo>
                  <a:pt x="14913" y="18682"/>
                  <a:pt x="14871" y="18660"/>
                  <a:pt x="14831" y="18651"/>
                </a:cubicBezTo>
                <a:close/>
                <a:moveTo>
                  <a:pt x="2188" y="19134"/>
                </a:moveTo>
                <a:cubicBezTo>
                  <a:pt x="2156" y="19141"/>
                  <a:pt x="2115" y="19161"/>
                  <a:pt x="2062" y="19193"/>
                </a:cubicBezTo>
                <a:cubicBezTo>
                  <a:pt x="1974" y="19247"/>
                  <a:pt x="1944" y="19350"/>
                  <a:pt x="1994" y="19431"/>
                </a:cubicBezTo>
                <a:cubicBezTo>
                  <a:pt x="2060" y="19537"/>
                  <a:pt x="2110" y="19523"/>
                  <a:pt x="2192" y="19377"/>
                </a:cubicBezTo>
                <a:cubicBezTo>
                  <a:pt x="2292" y="19200"/>
                  <a:pt x="2286" y="19112"/>
                  <a:pt x="2188" y="19134"/>
                </a:cubicBezTo>
                <a:close/>
                <a:moveTo>
                  <a:pt x="14306" y="19141"/>
                </a:moveTo>
                <a:cubicBezTo>
                  <a:pt x="14266" y="19146"/>
                  <a:pt x="14219" y="19168"/>
                  <a:pt x="14171" y="19207"/>
                </a:cubicBezTo>
                <a:cubicBezTo>
                  <a:pt x="14082" y="19280"/>
                  <a:pt x="14041" y="19388"/>
                  <a:pt x="14077" y="19447"/>
                </a:cubicBezTo>
                <a:cubicBezTo>
                  <a:pt x="14117" y="19510"/>
                  <a:pt x="14209" y="19500"/>
                  <a:pt x="14304" y="19422"/>
                </a:cubicBezTo>
                <a:cubicBezTo>
                  <a:pt x="14393" y="19349"/>
                  <a:pt x="14436" y="19241"/>
                  <a:pt x="14399" y="19182"/>
                </a:cubicBezTo>
                <a:cubicBezTo>
                  <a:pt x="14380" y="19151"/>
                  <a:pt x="14346" y="19137"/>
                  <a:pt x="14306" y="19141"/>
                </a:cubicBezTo>
                <a:close/>
                <a:moveTo>
                  <a:pt x="5743" y="21257"/>
                </a:moveTo>
                <a:cubicBezTo>
                  <a:pt x="5687" y="21257"/>
                  <a:pt x="5610" y="21334"/>
                  <a:pt x="5574" y="21428"/>
                </a:cubicBezTo>
                <a:cubicBezTo>
                  <a:pt x="5534" y="21533"/>
                  <a:pt x="5574" y="21600"/>
                  <a:pt x="5676" y="21600"/>
                </a:cubicBezTo>
                <a:cubicBezTo>
                  <a:pt x="5769" y="21600"/>
                  <a:pt x="5846" y="21523"/>
                  <a:pt x="5846" y="21428"/>
                </a:cubicBezTo>
                <a:cubicBezTo>
                  <a:pt x="5846" y="21334"/>
                  <a:pt x="5800" y="21257"/>
                  <a:pt x="5743" y="2125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 advAuto="0"/>
      <p:bldP spid="22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١١٥ ١١٥" descr="١١٥ ١١٥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33" name="IMG_6947.png" descr="IMG_6947.png"/>
          <p:cNvPicPr>
            <a:picLocks noChangeAspect="1"/>
          </p:cNvPicPr>
          <p:nvPr/>
        </p:nvPicPr>
        <p:blipFill>
          <a:blip r:embed="rId3"/>
          <a:srcRect l="50000" t="76211" r="14835" b="20647"/>
          <a:stretch>
            <a:fillRect/>
          </a:stretch>
        </p:blipFill>
        <p:spPr>
          <a:xfrm>
            <a:off x="2032396" y="1442612"/>
            <a:ext cx="20319132" cy="126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6930.jpeg" descr="IMG_6930.jpeg"/>
          <p:cNvPicPr>
            <a:picLocks noChangeAspect="1"/>
          </p:cNvPicPr>
          <p:nvPr/>
        </p:nvPicPr>
        <p:blipFill>
          <a:blip r:embed="rId4"/>
          <a:srcRect l="9039" t="8018" r="2360" b="2830"/>
          <a:stretch>
            <a:fillRect/>
          </a:stretch>
        </p:blipFill>
        <p:spPr>
          <a:xfrm>
            <a:off x="1334211" y="4016200"/>
            <a:ext cx="4764232" cy="4793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9301" y="0"/>
                </a:moveTo>
                <a:cubicBezTo>
                  <a:pt x="9242" y="0"/>
                  <a:pt x="9160" y="52"/>
                  <a:pt x="9121" y="114"/>
                </a:cubicBezTo>
                <a:cubicBezTo>
                  <a:pt x="9082" y="177"/>
                  <a:pt x="9131" y="229"/>
                  <a:pt x="9229" y="229"/>
                </a:cubicBezTo>
                <a:cubicBezTo>
                  <a:pt x="9328" y="229"/>
                  <a:pt x="9409" y="177"/>
                  <a:pt x="9409" y="114"/>
                </a:cubicBezTo>
                <a:cubicBezTo>
                  <a:pt x="9409" y="52"/>
                  <a:pt x="9361" y="0"/>
                  <a:pt x="9301" y="0"/>
                </a:cubicBezTo>
                <a:close/>
                <a:moveTo>
                  <a:pt x="10904" y="418"/>
                </a:moveTo>
                <a:cubicBezTo>
                  <a:pt x="10554" y="418"/>
                  <a:pt x="9639" y="516"/>
                  <a:pt x="9339" y="585"/>
                </a:cubicBezTo>
                <a:cubicBezTo>
                  <a:pt x="9283" y="598"/>
                  <a:pt x="9138" y="565"/>
                  <a:pt x="9017" y="513"/>
                </a:cubicBezTo>
                <a:cubicBezTo>
                  <a:pt x="8847" y="440"/>
                  <a:pt x="8720" y="507"/>
                  <a:pt x="8450" y="806"/>
                </a:cubicBezTo>
                <a:cubicBezTo>
                  <a:pt x="8175" y="1113"/>
                  <a:pt x="8030" y="1186"/>
                  <a:pt x="7751" y="1159"/>
                </a:cubicBezTo>
                <a:cubicBezTo>
                  <a:pt x="7557" y="1140"/>
                  <a:pt x="6879" y="1117"/>
                  <a:pt x="6247" y="1110"/>
                </a:cubicBezTo>
                <a:cubicBezTo>
                  <a:pt x="5282" y="1100"/>
                  <a:pt x="5002" y="1140"/>
                  <a:pt x="4502" y="1359"/>
                </a:cubicBezTo>
                <a:cubicBezTo>
                  <a:pt x="4174" y="1503"/>
                  <a:pt x="3880" y="1691"/>
                  <a:pt x="3847" y="1776"/>
                </a:cubicBezTo>
                <a:cubicBezTo>
                  <a:pt x="3767" y="1983"/>
                  <a:pt x="3173" y="2280"/>
                  <a:pt x="2739" y="2330"/>
                </a:cubicBezTo>
                <a:cubicBezTo>
                  <a:pt x="2546" y="2352"/>
                  <a:pt x="2295" y="2455"/>
                  <a:pt x="2181" y="2557"/>
                </a:cubicBezTo>
                <a:cubicBezTo>
                  <a:pt x="2067" y="2659"/>
                  <a:pt x="1919" y="2743"/>
                  <a:pt x="1850" y="2743"/>
                </a:cubicBezTo>
                <a:cubicBezTo>
                  <a:pt x="1686" y="2743"/>
                  <a:pt x="893" y="3664"/>
                  <a:pt x="962" y="3775"/>
                </a:cubicBezTo>
                <a:cubicBezTo>
                  <a:pt x="991" y="3822"/>
                  <a:pt x="938" y="3923"/>
                  <a:pt x="845" y="4000"/>
                </a:cubicBezTo>
                <a:cubicBezTo>
                  <a:pt x="751" y="4077"/>
                  <a:pt x="699" y="4183"/>
                  <a:pt x="731" y="4235"/>
                </a:cubicBezTo>
                <a:cubicBezTo>
                  <a:pt x="763" y="4286"/>
                  <a:pt x="737" y="4361"/>
                  <a:pt x="672" y="4401"/>
                </a:cubicBezTo>
                <a:cubicBezTo>
                  <a:pt x="607" y="4441"/>
                  <a:pt x="581" y="4517"/>
                  <a:pt x="614" y="4571"/>
                </a:cubicBezTo>
                <a:cubicBezTo>
                  <a:pt x="648" y="4625"/>
                  <a:pt x="628" y="4699"/>
                  <a:pt x="569" y="4735"/>
                </a:cubicBezTo>
                <a:cubicBezTo>
                  <a:pt x="446" y="4811"/>
                  <a:pt x="497" y="6669"/>
                  <a:pt x="629" y="6881"/>
                </a:cubicBezTo>
                <a:cubicBezTo>
                  <a:pt x="748" y="7073"/>
                  <a:pt x="770" y="7427"/>
                  <a:pt x="665" y="7491"/>
                </a:cubicBezTo>
                <a:cubicBezTo>
                  <a:pt x="580" y="7543"/>
                  <a:pt x="533" y="7997"/>
                  <a:pt x="535" y="8743"/>
                </a:cubicBezTo>
                <a:cubicBezTo>
                  <a:pt x="538" y="9458"/>
                  <a:pt x="581" y="9767"/>
                  <a:pt x="710" y="10000"/>
                </a:cubicBezTo>
                <a:cubicBezTo>
                  <a:pt x="779" y="10125"/>
                  <a:pt x="837" y="10264"/>
                  <a:pt x="839" y="10306"/>
                </a:cubicBezTo>
                <a:cubicBezTo>
                  <a:pt x="841" y="10347"/>
                  <a:pt x="879" y="10415"/>
                  <a:pt x="922" y="10458"/>
                </a:cubicBezTo>
                <a:cubicBezTo>
                  <a:pt x="965" y="10500"/>
                  <a:pt x="969" y="10710"/>
                  <a:pt x="935" y="10924"/>
                </a:cubicBezTo>
                <a:cubicBezTo>
                  <a:pt x="899" y="11140"/>
                  <a:pt x="930" y="11380"/>
                  <a:pt x="1001" y="11466"/>
                </a:cubicBezTo>
                <a:cubicBezTo>
                  <a:pt x="1072" y="11551"/>
                  <a:pt x="1098" y="11651"/>
                  <a:pt x="1060" y="11688"/>
                </a:cubicBezTo>
                <a:cubicBezTo>
                  <a:pt x="864" y="11883"/>
                  <a:pt x="1835" y="13676"/>
                  <a:pt x="2062" y="13537"/>
                </a:cubicBezTo>
                <a:cubicBezTo>
                  <a:pt x="2113" y="13506"/>
                  <a:pt x="2211" y="13585"/>
                  <a:pt x="2280" y="13714"/>
                </a:cubicBezTo>
                <a:cubicBezTo>
                  <a:pt x="2350" y="13843"/>
                  <a:pt x="2450" y="13923"/>
                  <a:pt x="2503" y="13891"/>
                </a:cubicBezTo>
                <a:cubicBezTo>
                  <a:pt x="2556" y="13858"/>
                  <a:pt x="2663" y="13905"/>
                  <a:pt x="2739" y="13996"/>
                </a:cubicBezTo>
                <a:cubicBezTo>
                  <a:pt x="2895" y="14183"/>
                  <a:pt x="3983" y="14615"/>
                  <a:pt x="4309" y="14619"/>
                </a:cubicBezTo>
                <a:cubicBezTo>
                  <a:pt x="4788" y="14625"/>
                  <a:pt x="5341" y="14782"/>
                  <a:pt x="5558" y="14973"/>
                </a:cubicBezTo>
                <a:cubicBezTo>
                  <a:pt x="5684" y="15084"/>
                  <a:pt x="6011" y="15276"/>
                  <a:pt x="6285" y="15398"/>
                </a:cubicBezTo>
                <a:cubicBezTo>
                  <a:pt x="6558" y="15521"/>
                  <a:pt x="6954" y="15627"/>
                  <a:pt x="7164" y="15634"/>
                </a:cubicBezTo>
                <a:cubicBezTo>
                  <a:pt x="7584" y="15650"/>
                  <a:pt x="7702" y="15441"/>
                  <a:pt x="7626" y="14821"/>
                </a:cubicBezTo>
                <a:cubicBezTo>
                  <a:pt x="7599" y="14598"/>
                  <a:pt x="7646" y="14482"/>
                  <a:pt x="7779" y="14440"/>
                </a:cubicBezTo>
                <a:cubicBezTo>
                  <a:pt x="7885" y="14406"/>
                  <a:pt x="8050" y="14350"/>
                  <a:pt x="8145" y="14315"/>
                </a:cubicBezTo>
                <a:cubicBezTo>
                  <a:pt x="8239" y="14280"/>
                  <a:pt x="8415" y="14232"/>
                  <a:pt x="8537" y="14209"/>
                </a:cubicBezTo>
                <a:cubicBezTo>
                  <a:pt x="8658" y="14186"/>
                  <a:pt x="8814" y="14126"/>
                  <a:pt x="8882" y="14075"/>
                </a:cubicBezTo>
                <a:cubicBezTo>
                  <a:pt x="8950" y="14025"/>
                  <a:pt x="9144" y="13996"/>
                  <a:pt x="9312" y="14013"/>
                </a:cubicBezTo>
                <a:cubicBezTo>
                  <a:pt x="9679" y="14048"/>
                  <a:pt x="10038" y="13698"/>
                  <a:pt x="10046" y="13299"/>
                </a:cubicBezTo>
                <a:cubicBezTo>
                  <a:pt x="10051" y="13057"/>
                  <a:pt x="10013" y="13030"/>
                  <a:pt x="9747" y="13088"/>
                </a:cubicBezTo>
                <a:cubicBezTo>
                  <a:pt x="9511" y="13140"/>
                  <a:pt x="9403" y="13094"/>
                  <a:pt x="9267" y="12888"/>
                </a:cubicBezTo>
                <a:cubicBezTo>
                  <a:pt x="9105" y="12642"/>
                  <a:pt x="9111" y="12597"/>
                  <a:pt x="9343" y="12308"/>
                </a:cubicBezTo>
                <a:cubicBezTo>
                  <a:pt x="9594" y="11995"/>
                  <a:pt x="9595" y="11993"/>
                  <a:pt x="11082" y="11997"/>
                </a:cubicBezTo>
                <a:cubicBezTo>
                  <a:pt x="12889" y="12002"/>
                  <a:pt x="12995" y="11996"/>
                  <a:pt x="13164" y="11865"/>
                </a:cubicBezTo>
                <a:cubicBezTo>
                  <a:pt x="13248" y="11799"/>
                  <a:pt x="13331" y="11816"/>
                  <a:pt x="13390" y="11910"/>
                </a:cubicBezTo>
                <a:cubicBezTo>
                  <a:pt x="13498" y="12082"/>
                  <a:pt x="13525" y="14322"/>
                  <a:pt x="13428" y="15103"/>
                </a:cubicBezTo>
                <a:lnTo>
                  <a:pt x="13361" y="15634"/>
                </a:lnTo>
                <a:lnTo>
                  <a:pt x="13628" y="15461"/>
                </a:lnTo>
                <a:cubicBezTo>
                  <a:pt x="13774" y="15366"/>
                  <a:pt x="13892" y="15327"/>
                  <a:pt x="13892" y="15375"/>
                </a:cubicBezTo>
                <a:cubicBezTo>
                  <a:pt x="13892" y="15424"/>
                  <a:pt x="14002" y="15366"/>
                  <a:pt x="14135" y="15246"/>
                </a:cubicBezTo>
                <a:cubicBezTo>
                  <a:pt x="14268" y="15127"/>
                  <a:pt x="14411" y="15035"/>
                  <a:pt x="14452" y="15043"/>
                </a:cubicBezTo>
                <a:cubicBezTo>
                  <a:pt x="14492" y="15050"/>
                  <a:pt x="14577" y="15041"/>
                  <a:pt x="14640" y="15023"/>
                </a:cubicBezTo>
                <a:cubicBezTo>
                  <a:pt x="14760" y="14989"/>
                  <a:pt x="15465" y="14869"/>
                  <a:pt x="15963" y="14798"/>
                </a:cubicBezTo>
                <a:cubicBezTo>
                  <a:pt x="16411" y="14733"/>
                  <a:pt x="16575" y="14685"/>
                  <a:pt x="16853" y="14533"/>
                </a:cubicBezTo>
                <a:cubicBezTo>
                  <a:pt x="16995" y="14455"/>
                  <a:pt x="17112" y="14430"/>
                  <a:pt x="17112" y="14476"/>
                </a:cubicBezTo>
                <a:cubicBezTo>
                  <a:pt x="17112" y="14521"/>
                  <a:pt x="17182" y="14461"/>
                  <a:pt x="17269" y="14343"/>
                </a:cubicBezTo>
                <a:cubicBezTo>
                  <a:pt x="17421" y="14136"/>
                  <a:pt x="17430" y="14137"/>
                  <a:pt x="17553" y="14365"/>
                </a:cubicBezTo>
                <a:cubicBezTo>
                  <a:pt x="17764" y="14757"/>
                  <a:pt x="18110" y="14763"/>
                  <a:pt x="18494" y="14381"/>
                </a:cubicBezTo>
                <a:cubicBezTo>
                  <a:pt x="18683" y="14193"/>
                  <a:pt x="18842" y="13966"/>
                  <a:pt x="18850" y="13877"/>
                </a:cubicBezTo>
                <a:cubicBezTo>
                  <a:pt x="18869" y="13664"/>
                  <a:pt x="18887" y="13605"/>
                  <a:pt x="19050" y="13213"/>
                </a:cubicBezTo>
                <a:cubicBezTo>
                  <a:pt x="19125" y="13032"/>
                  <a:pt x="19162" y="12856"/>
                  <a:pt x="19129" y="12823"/>
                </a:cubicBezTo>
                <a:cubicBezTo>
                  <a:pt x="19096" y="12791"/>
                  <a:pt x="19126" y="12696"/>
                  <a:pt x="19195" y="12612"/>
                </a:cubicBezTo>
                <a:cubicBezTo>
                  <a:pt x="19265" y="12529"/>
                  <a:pt x="19292" y="12384"/>
                  <a:pt x="19256" y="12290"/>
                </a:cubicBezTo>
                <a:cubicBezTo>
                  <a:pt x="19220" y="12197"/>
                  <a:pt x="19241" y="12092"/>
                  <a:pt x="19301" y="12054"/>
                </a:cubicBezTo>
                <a:cubicBezTo>
                  <a:pt x="19435" y="11972"/>
                  <a:pt x="19439" y="9621"/>
                  <a:pt x="19307" y="8941"/>
                </a:cubicBezTo>
                <a:cubicBezTo>
                  <a:pt x="19255" y="8673"/>
                  <a:pt x="19248" y="8430"/>
                  <a:pt x="19292" y="8403"/>
                </a:cubicBezTo>
                <a:cubicBezTo>
                  <a:pt x="19365" y="8358"/>
                  <a:pt x="19370" y="6727"/>
                  <a:pt x="19298" y="6658"/>
                </a:cubicBezTo>
                <a:cubicBezTo>
                  <a:pt x="19281" y="6642"/>
                  <a:pt x="19256" y="6590"/>
                  <a:pt x="19242" y="6543"/>
                </a:cubicBezTo>
                <a:cubicBezTo>
                  <a:pt x="19228" y="6496"/>
                  <a:pt x="19126" y="6251"/>
                  <a:pt x="19014" y="6000"/>
                </a:cubicBezTo>
                <a:cubicBezTo>
                  <a:pt x="18901" y="5748"/>
                  <a:pt x="18795" y="5389"/>
                  <a:pt x="18778" y="5200"/>
                </a:cubicBezTo>
                <a:cubicBezTo>
                  <a:pt x="18761" y="5012"/>
                  <a:pt x="18742" y="4844"/>
                  <a:pt x="18735" y="4828"/>
                </a:cubicBezTo>
                <a:cubicBezTo>
                  <a:pt x="18728" y="4813"/>
                  <a:pt x="18734" y="4787"/>
                  <a:pt x="18749" y="4771"/>
                </a:cubicBezTo>
                <a:cubicBezTo>
                  <a:pt x="18765" y="4755"/>
                  <a:pt x="18661" y="4581"/>
                  <a:pt x="18519" y="4383"/>
                </a:cubicBezTo>
                <a:cubicBezTo>
                  <a:pt x="18377" y="4185"/>
                  <a:pt x="18262" y="3963"/>
                  <a:pt x="18262" y="3893"/>
                </a:cubicBezTo>
                <a:cubicBezTo>
                  <a:pt x="18262" y="3823"/>
                  <a:pt x="18132" y="3717"/>
                  <a:pt x="17974" y="3657"/>
                </a:cubicBezTo>
                <a:cubicBezTo>
                  <a:pt x="17816" y="3597"/>
                  <a:pt x="17686" y="3496"/>
                  <a:pt x="17686" y="3432"/>
                </a:cubicBezTo>
                <a:cubicBezTo>
                  <a:pt x="17686" y="3367"/>
                  <a:pt x="17647" y="3325"/>
                  <a:pt x="17600" y="3339"/>
                </a:cubicBezTo>
                <a:cubicBezTo>
                  <a:pt x="17482" y="3373"/>
                  <a:pt x="16536" y="2735"/>
                  <a:pt x="16536" y="2622"/>
                </a:cubicBezTo>
                <a:cubicBezTo>
                  <a:pt x="16536" y="2505"/>
                  <a:pt x="15819" y="1778"/>
                  <a:pt x="15700" y="1774"/>
                </a:cubicBezTo>
                <a:cubicBezTo>
                  <a:pt x="15650" y="1772"/>
                  <a:pt x="15560" y="1695"/>
                  <a:pt x="15500" y="1600"/>
                </a:cubicBezTo>
                <a:cubicBezTo>
                  <a:pt x="15440" y="1506"/>
                  <a:pt x="15390" y="1473"/>
                  <a:pt x="15389" y="1527"/>
                </a:cubicBezTo>
                <a:cubicBezTo>
                  <a:pt x="15388" y="1582"/>
                  <a:pt x="15257" y="1542"/>
                  <a:pt x="15099" y="1440"/>
                </a:cubicBezTo>
                <a:cubicBezTo>
                  <a:pt x="14941" y="1337"/>
                  <a:pt x="14813" y="1285"/>
                  <a:pt x="14813" y="1325"/>
                </a:cubicBezTo>
                <a:cubicBezTo>
                  <a:pt x="14813" y="1366"/>
                  <a:pt x="14747" y="1346"/>
                  <a:pt x="14667" y="1280"/>
                </a:cubicBezTo>
                <a:cubicBezTo>
                  <a:pt x="14588" y="1214"/>
                  <a:pt x="14187" y="1166"/>
                  <a:pt x="13777" y="1173"/>
                </a:cubicBezTo>
                <a:cubicBezTo>
                  <a:pt x="13142" y="1184"/>
                  <a:pt x="12954" y="1136"/>
                  <a:pt x="12516" y="860"/>
                </a:cubicBezTo>
                <a:cubicBezTo>
                  <a:pt x="11984" y="525"/>
                  <a:pt x="11599" y="419"/>
                  <a:pt x="10904" y="418"/>
                </a:cubicBezTo>
                <a:close/>
                <a:moveTo>
                  <a:pt x="20753" y="633"/>
                </a:moveTo>
                <a:cubicBezTo>
                  <a:pt x="20613" y="670"/>
                  <a:pt x="20330" y="1001"/>
                  <a:pt x="20330" y="1157"/>
                </a:cubicBezTo>
                <a:cubicBezTo>
                  <a:pt x="20330" y="1200"/>
                  <a:pt x="20437" y="1208"/>
                  <a:pt x="20566" y="1175"/>
                </a:cubicBezTo>
                <a:cubicBezTo>
                  <a:pt x="20695" y="1141"/>
                  <a:pt x="20772" y="1087"/>
                  <a:pt x="20739" y="1053"/>
                </a:cubicBezTo>
                <a:cubicBezTo>
                  <a:pt x="20705" y="1020"/>
                  <a:pt x="20732" y="928"/>
                  <a:pt x="20798" y="849"/>
                </a:cubicBezTo>
                <a:cubicBezTo>
                  <a:pt x="20875" y="757"/>
                  <a:pt x="20876" y="681"/>
                  <a:pt x="20803" y="637"/>
                </a:cubicBezTo>
                <a:cubicBezTo>
                  <a:pt x="20790" y="629"/>
                  <a:pt x="20773" y="628"/>
                  <a:pt x="20753" y="633"/>
                </a:cubicBezTo>
                <a:close/>
                <a:moveTo>
                  <a:pt x="20008" y="1420"/>
                </a:moveTo>
                <a:cubicBezTo>
                  <a:pt x="19976" y="1427"/>
                  <a:pt x="19935" y="1447"/>
                  <a:pt x="19882" y="1479"/>
                </a:cubicBezTo>
                <a:cubicBezTo>
                  <a:pt x="19794" y="1533"/>
                  <a:pt x="19764" y="1636"/>
                  <a:pt x="19814" y="1717"/>
                </a:cubicBezTo>
                <a:cubicBezTo>
                  <a:pt x="19880" y="1823"/>
                  <a:pt x="19930" y="1809"/>
                  <a:pt x="20012" y="1663"/>
                </a:cubicBezTo>
                <a:cubicBezTo>
                  <a:pt x="20112" y="1486"/>
                  <a:pt x="20106" y="1398"/>
                  <a:pt x="20008" y="1420"/>
                </a:cubicBezTo>
                <a:close/>
                <a:moveTo>
                  <a:pt x="21399" y="12044"/>
                </a:moveTo>
                <a:cubicBezTo>
                  <a:pt x="21378" y="12053"/>
                  <a:pt x="21365" y="12075"/>
                  <a:pt x="21365" y="12108"/>
                </a:cubicBezTo>
                <a:cubicBezTo>
                  <a:pt x="21365" y="12175"/>
                  <a:pt x="21417" y="12228"/>
                  <a:pt x="21480" y="12228"/>
                </a:cubicBezTo>
                <a:cubicBezTo>
                  <a:pt x="21543" y="12228"/>
                  <a:pt x="21595" y="12206"/>
                  <a:pt x="21595" y="12178"/>
                </a:cubicBezTo>
                <a:cubicBezTo>
                  <a:pt x="21595" y="12150"/>
                  <a:pt x="21543" y="12097"/>
                  <a:pt x="21480" y="12058"/>
                </a:cubicBezTo>
                <a:cubicBezTo>
                  <a:pt x="21448" y="12039"/>
                  <a:pt x="21420" y="12035"/>
                  <a:pt x="21399" y="12044"/>
                </a:cubicBezTo>
                <a:close/>
                <a:moveTo>
                  <a:pt x="21178" y="12423"/>
                </a:moveTo>
                <a:cubicBezTo>
                  <a:pt x="21114" y="12360"/>
                  <a:pt x="20330" y="13074"/>
                  <a:pt x="20330" y="13195"/>
                </a:cubicBezTo>
                <a:cubicBezTo>
                  <a:pt x="20330" y="13229"/>
                  <a:pt x="20433" y="13258"/>
                  <a:pt x="20557" y="13258"/>
                </a:cubicBezTo>
                <a:cubicBezTo>
                  <a:pt x="20702" y="13258"/>
                  <a:pt x="20762" y="13200"/>
                  <a:pt x="20723" y="13099"/>
                </a:cubicBezTo>
                <a:cubicBezTo>
                  <a:pt x="20689" y="13012"/>
                  <a:pt x="20793" y="12839"/>
                  <a:pt x="20953" y="12714"/>
                </a:cubicBezTo>
                <a:cubicBezTo>
                  <a:pt x="21113" y="12589"/>
                  <a:pt x="21213" y="12458"/>
                  <a:pt x="21178" y="12423"/>
                </a:cubicBezTo>
                <a:close/>
                <a:moveTo>
                  <a:pt x="20032" y="13555"/>
                </a:moveTo>
                <a:cubicBezTo>
                  <a:pt x="20015" y="13538"/>
                  <a:pt x="19978" y="13539"/>
                  <a:pt x="19922" y="13560"/>
                </a:cubicBezTo>
                <a:cubicBezTo>
                  <a:pt x="19830" y="13595"/>
                  <a:pt x="19757" y="13670"/>
                  <a:pt x="19757" y="13726"/>
                </a:cubicBezTo>
                <a:cubicBezTo>
                  <a:pt x="19757" y="13891"/>
                  <a:pt x="19955" y="13845"/>
                  <a:pt x="20025" y="13664"/>
                </a:cubicBezTo>
                <a:cubicBezTo>
                  <a:pt x="20046" y="13609"/>
                  <a:pt x="20049" y="13572"/>
                  <a:pt x="20032" y="13555"/>
                </a:cubicBezTo>
                <a:close/>
                <a:moveTo>
                  <a:pt x="12282" y="15719"/>
                </a:moveTo>
                <a:cubicBezTo>
                  <a:pt x="12192" y="15728"/>
                  <a:pt x="12098" y="15799"/>
                  <a:pt x="12073" y="15924"/>
                </a:cubicBezTo>
                <a:cubicBezTo>
                  <a:pt x="12044" y="16077"/>
                  <a:pt x="12091" y="16123"/>
                  <a:pt x="12244" y="16094"/>
                </a:cubicBezTo>
                <a:cubicBezTo>
                  <a:pt x="12361" y="16072"/>
                  <a:pt x="12455" y="15978"/>
                  <a:pt x="12455" y="15885"/>
                </a:cubicBezTo>
                <a:cubicBezTo>
                  <a:pt x="12455" y="15762"/>
                  <a:pt x="12372" y="15709"/>
                  <a:pt x="12282" y="15719"/>
                </a:cubicBezTo>
                <a:close/>
                <a:moveTo>
                  <a:pt x="91" y="15776"/>
                </a:moveTo>
                <a:cubicBezTo>
                  <a:pt x="30" y="15786"/>
                  <a:pt x="-5" y="15833"/>
                  <a:pt x="1" y="15897"/>
                </a:cubicBezTo>
                <a:cubicBezTo>
                  <a:pt x="4" y="15930"/>
                  <a:pt x="18" y="15965"/>
                  <a:pt x="42" y="16005"/>
                </a:cubicBezTo>
                <a:cubicBezTo>
                  <a:pt x="104" y="16104"/>
                  <a:pt x="150" y="16098"/>
                  <a:pt x="222" y="15983"/>
                </a:cubicBezTo>
                <a:cubicBezTo>
                  <a:pt x="279" y="15892"/>
                  <a:pt x="270" y="15812"/>
                  <a:pt x="201" y="15788"/>
                </a:cubicBezTo>
                <a:cubicBezTo>
                  <a:pt x="158" y="15774"/>
                  <a:pt x="121" y="15770"/>
                  <a:pt x="91" y="15776"/>
                </a:cubicBezTo>
                <a:close/>
                <a:moveTo>
                  <a:pt x="7752" y="16589"/>
                </a:moveTo>
                <a:cubicBezTo>
                  <a:pt x="7705" y="16604"/>
                  <a:pt x="7703" y="16679"/>
                  <a:pt x="7697" y="16829"/>
                </a:cubicBezTo>
                <a:cubicBezTo>
                  <a:pt x="7613" y="18742"/>
                  <a:pt x="7489" y="19197"/>
                  <a:pt x="7072" y="19118"/>
                </a:cubicBezTo>
                <a:cubicBezTo>
                  <a:pt x="6557" y="19020"/>
                  <a:pt x="6074" y="19504"/>
                  <a:pt x="6382" y="19810"/>
                </a:cubicBezTo>
                <a:cubicBezTo>
                  <a:pt x="6602" y="20029"/>
                  <a:pt x="7839" y="19834"/>
                  <a:pt x="7868" y="19576"/>
                </a:cubicBezTo>
                <a:cubicBezTo>
                  <a:pt x="7873" y="19526"/>
                  <a:pt x="7916" y="19396"/>
                  <a:pt x="7965" y="19286"/>
                </a:cubicBezTo>
                <a:cubicBezTo>
                  <a:pt x="8013" y="19176"/>
                  <a:pt x="8025" y="19010"/>
                  <a:pt x="7990" y="18918"/>
                </a:cubicBezTo>
                <a:cubicBezTo>
                  <a:pt x="7954" y="18825"/>
                  <a:pt x="7979" y="18717"/>
                  <a:pt x="8046" y="18676"/>
                </a:cubicBezTo>
                <a:cubicBezTo>
                  <a:pt x="8112" y="18635"/>
                  <a:pt x="8141" y="18479"/>
                  <a:pt x="8112" y="18328"/>
                </a:cubicBezTo>
                <a:cubicBezTo>
                  <a:pt x="8083" y="18176"/>
                  <a:pt x="8105" y="18024"/>
                  <a:pt x="8161" y="17990"/>
                </a:cubicBezTo>
                <a:cubicBezTo>
                  <a:pt x="8216" y="17956"/>
                  <a:pt x="8257" y="17790"/>
                  <a:pt x="8251" y="17621"/>
                </a:cubicBezTo>
                <a:cubicBezTo>
                  <a:pt x="8245" y="17452"/>
                  <a:pt x="8272" y="17209"/>
                  <a:pt x="8314" y="17079"/>
                </a:cubicBezTo>
                <a:cubicBezTo>
                  <a:pt x="8371" y="16898"/>
                  <a:pt x="8320" y="16812"/>
                  <a:pt x="8089" y="16707"/>
                </a:cubicBezTo>
                <a:cubicBezTo>
                  <a:pt x="7895" y="16619"/>
                  <a:pt x="7800" y="16575"/>
                  <a:pt x="7752" y="16589"/>
                </a:cubicBezTo>
                <a:close/>
                <a:moveTo>
                  <a:pt x="11708" y="16831"/>
                </a:moveTo>
                <a:cubicBezTo>
                  <a:pt x="11416" y="16780"/>
                  <a:pt x="11205" y="16983"/>
                  <a:pt x="11307" y="17217"/>
                </a:cubicBezTo>
                <a:cubicBezTo>
                  <a:pt x="11358" y="17333"/>
                  <a:pt x="11388" y="17499"/>
                  <a:pt x="11374" y="17584"/>
                </a:cubicBezTo>
                <a:cubicBezTo>
                  <a:pt x="11359" y="17669"/>
                  <a:pt x="11382" y="17822"/>
                  <a:pt x="11424" y="17925"/>
                </a:cubicBezTo>
                <a:cubicBezTo>
                  <a:pt x="11466" y="18029"/>
                  <a:pt x="11524" y="18367"/>
                  <a:pt x="11550" y="18676"/>
                </a:cubicBezTo>
                <a:cubicBezTo>
                  <a:pt x="11576" y="18986"/>
                  <a:pt x="11649" y="19300"/>
                  <a:pt x="11710" y="19374"/>
                </a:cubicBezTo>
                <a:cubicBezTo>
                  <a:pt x="11771" y="19447"/>
                  <a:pt x="11782" y="19549"/>
                  <a:pt x="11735" y="19601"/>
                </a:cubicBezTo>
                <a:cubicBezTo>
                  <a:pt x="11688" y="19652"/>
                  <a:pt x="11713" y="19659"/>
                  <a:pt x="11787" y="19617"/>
                </a:cubicBezTo>
                <a:cubicBezTo>
                  <a:pt x="11862" y="19574"/>
                  <a:pt x="11956" y="19594"/>
                  <a:pt x="11998" y="19662"/>
                </a:cubicBezTo>
                <a:cubicBezTo>
                  <a:pt x="12040" y="19729"/>
                  <a:pt x="12311" y="19768"/>
                  <a:pt x="12599" y="19749"/>
                </a:cubicBezTo>
                <a:cubicBezTo>
                  <a:pt x="13557" y="19686"/>
                  <a:pt x="13517" y="18971"/>
                  <a:pt x="12555" y="18971"/>
                </a:cubicBezTo>
                <a:cubicBezTo>
                  <a:pt x="12094" y="18971"/>
                  <a:pt x="12057" y="18912"/>
                  <a:pt x="11998" y="18090"/>
                </a:cubicBezTo>
                <a:cubicBezTo>
                  <a:pt x="11920" y="16996"/>
                  <a:pt x="11888" y="16862"/>
                  <a:pt x="11708" y="16831"/>
                </a:cubicBezTo>
                <a:close/>
                <a:moveTo>
                  <a:pt x="15732" y="17714"/>
                </a:moveTo>
                <a:cubicBezTo>
                  <a:pt x="15669" y="17714"/>
                  <a:pt x="15617" y="17766"/>
                  <a:pt x="15617" y="17829"/>
                </a:cubicBezTo>
                <a:cubicBezTo>
                  <a:pt x="15617" y="17891"/>
                  <a:pt x="15669" y="17943"/>
                  <a:pt x="15732" y="17943"/>
                </a:cubicBezTo>
                <a:cubicBezTo>
                  <a:pt x="15796" y="17943"/>
                  <a:pt x="15847" y="17891"/>
                  <a:pt x="15847" y="17829"/>
                </a:cubicBezTo>
                <a:cubicBezTo>
                  <a:pt x="15847" y="17766"/>
                  <a:pt x="15796" y="17714"/>
                  <a:pt x="15732" y="17714"/>
                </a:cubicBezTo>
                <a:close/>
                <a:moveTo>
                  <a:pt x="15302" y="18100"/>
                </a:moveTo>
                <a:cubicBezTo>
                  <a:pt x="15272" y="18106"/>
                  <a:pt x="15245" y="18124"/>
                  <a:pt x="15229" y="18151"/>
                </a:cubicBezTo>
                <a:cubicBezTo>
                  <a:pt x="15195" y="18204"/>
                  <a:pt x="15243" y="18247"/>
                  <a:pt x="15335" y="18247"/>
                </a:cubicBezTo>
                <a:cubicBezTo>
                  <a:pt x="15529" y="18247"/>
                  <a:pt x="15546" y="18211"/>
                  <a:pt x="15396" y="18118"/>
                </a:cubicBezTo>
                <a:cubicBezTo>
                  <a:pt x="15367" y="18100"/>
                  <a:pt x="15333" y="18095"/>
                  <a:pt x="15302" y="18100"/>
                </a:cubicBezTo>
                <a:close/>
                <a:moveTo>
                  <a:pt x="2881" y="18395"/>
                </a:moveTo>
                <a:cubicBezTo>
                  <a:pt x="2834" y="18403"/>
                  <a:pt x="2783" y="18447"/>
                  <a:pt x="2759" y="18521"/>
                </a:cubicBezTo>
                <a:cubicBezTo>
                  <a:pt x="2733" y="18596"/>
                  <a:pt x="2775" y="18637"/>
                  <a:pt x="2850" y="18612"/>
                </a:cubicBezTo>
                <a:cubicBezTo>
                  <a:pt x="2926" y="18587"/>
                  <a:pt x="2985" y="18529"/>
                  <a:pt x="2980" y="18483"/>
                </a:cubicBezTo>
                <a:cubicBezTo>
                  <a:pt x="2973" y="18415"/>
                  <a:pt x="2928" y="18388"/>
                  <a:pt x="2881" y="18395"/>
                </a:cubicBezTo>
                <a:close/>
                <a:moveTo>
                  <a:pt x="14831" y="18651"/>
                </a:moveTo>
                <a:cubicBezTo>
                  <a:pt x="14791" y="18642"/>
                  <a:pt x="14755" y="18648"/>
                  <a:pt x="14732" y="18671"/>
                </a:cubicBezTo>
                <a:cubicBezTo>
                  <a:pt x="14686" y="18717"/>
                  <a:pt x="14722" y="18801"/>
                  <a:pt x="14813" y="18857"/>
                </a:cubicBezTo>
                <a:cubicBezTo>
                  <a:pt x="15028" y="18989"/>
                  <a:pt x="15124" y="18892"/>
                  <a:pt x="14950" y="18719"/>
                </a:cubicBezTo>
                <a:cubicBezTo>
                  <a:pt x="14913" y="18682"/>
                  <a:pt x="14871" y="18660"/>
                  <a:pt x="14831" y="18651"/>
                </a:cubicBezTo>
                <a:close/>
                <a:moveTo>
                  <a:pt x="2188" y="19134"/>
                </a:moveTo>
                <a:cubicBezTo>
                  <a:pt x="2156" y="19141"/>
                  <a:pt x="2115" y="19161"/>
                  <a:pt x="2062" y="19193"/>
                </a:cubicBezTo>
                <a:cubicBezTo>
                  <a:pt x="1974" y="19247"/>
                  <a:pt x="1944" y="19350"/>
                  <a:pt x="1994" y="19431"/>
                </a:cubicBezTo>
                <a:cubicBezTo>
                  <a:pt x="2060" y="19537"/>
                  <a:pt x="2110" y="19523"/>
                  <a:pt x="2192" y="19377"/>
                </a:cubicBezTo>
                <a:cubicBezTo>
                  <a:pt x="2292" y="19200"/>
                  <a:pt x="2286" y="19112"/>
                  <a:pt x="2188" y="19134"/>
                </a:cubicBezTo>
                <a:close/>
                <a:moveTo>
                  <a:pt x="14306" y="19141"/>
                </a:moveTo>
                <a:cubicBezTo>
                  <a:pt x="14266" y="19146"/>
                  <a:pt x="14219" y="19168"/>
                  <a:pt x="14171" y="19207"/>
                </a:cubicBezTo>
                <a:cubicBezTo>
                  <a:pt x="14082" y="19280"/>
                  <a:pt x="14041" y="19388"/>
                  <a:pt x="14077" y="19447"/>
                </a:cubicBezTo>
                <a:cubicBezTo>
                  <a:pt x="14117" y="19510"/>
                  <a:pt x="14209" y="19500"/>
                  <a:pt x="14304" y="19422"/>
                </a:cubicBezTo>
                <a:cubicBezTo>
                  <a:pt x="14393" y="19349"/>
                  <a:pt x="14436" y="19241"/>
                  <a:pt x="14399" y="19182"/>
                </a:cubicBezTo>
                <a:cubicBezTo>
                  <a:pt x="14380" y="19151"/>
                  <a:pt x="14346" y="19137"/>
                  <a:pt x="14306" y="19141"/>
                </a:cubicBezTo>
                <a:close/>
                <a:moveTo>
                  <a:pt x="5743" y="21257"/>
                </a:moveTo>
                <a:cubicBezTo>
                  <a:pt x="5687" y="21257"/>
                  <a:pt x="5610" y="21334"/>
                  <a:pt x="5574" y="21428"/>
                </a:cubicBezTo>
                <a:cubicBezTo>
                  <a:pt x="5534" y="21533"/>
                  <a:pt x="5574" y="21600"/>
                  <a:pt x="5676" y="21600"/>
                </a:cubicBezTo>
                <a:cubicBezTo>
                  <a:pt x="5769" y="21600"/>
                  <a:pt x="5846" y="21523"/>
                  <a:pt x="5846" y="21428"/>
                </a:cubicBezTo>
                <a:cubicBezTo>
                  <a:pt x="5846" y="21334"/>
                  <a:pt x="5800" y="21257"/>
                  <a:pt x="5743" y="2125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5" name="المأكل والملبس والتنقل  مطالب مادية…"/>
          <p:cNvSpPr/>
          <p:nvPr/>
        </p:nvSpPr>
        <p:spPr>
          <a:xfrm>
            <a:off x="7394626" y="4697156"/>
            <a:ext cx="11977084" cy="4321688"/>
          </a:xfrm>
          <a:prstGeom prst="roundRect">
            <a:avLst>
              <a:gd name="adj" fmla="val 7536"/>
            </a:avLst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1828800" rtl="0">
              <a:lnSpc>
                <a:spcPct val="125000"/>
              </a:lnSpc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المأكل والملبس والتنقل  </a:t>
            </a:r>
            <a:r>
              <a:rPr sz="5500" b="1">
                <a:solidFill>
                  <a:srgbClr val="E22400"/>
                </a:solidFill>
              </a:rPr>
              <a:t>مطالب مادية </a:t>
            </a:r>
          </a:p>
          <a:p>
            <a:pPr defTabSz="1828800" rtl="0">
              <a:lnSpc>
                <a:spcPct val="125000"/>
              </a:lnSpc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والقراءة  </a:t>
            </a:r>
            <a:r>
              <a:rPr sz="5500" b="1">
                <a:solidFill>
                  <a:srgbClr val="E22400"/>
                </a:solidFill>
              </a:rPr>
              <a:t>مطلب روحي معنوي </a:t>
            </a:r>
          </a:p>
        </p:txBody>
      </p:sp>
      <p:sp>
        <p:nvSpPr>
          <p:cNvPr id="236" name="القراءة تحررنا من سجن المطالب المادية…"/>
          <p:cNvSpPr/>
          <p:nvPr/>
        </p:nvSpPr>
        <p:spPr>
          <a:xfrm>
            <a:off x="4414733" y="8810053"/>
            <a:ext cx="17936871" cy="1869331"/>
          </a:xfrm>
          <a:prstGeom prst="roundRect">
            <a:avLst>
              <a:gd name="adj" fmla="val 10191"/>
            </a:avLst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lnSpc>
                <a:spcPct val="125000"/>
              </a:lnSpc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القراءة تحررنا من سجن المطالب المادية </a:t>
            </a:r>
          </a:p>
          <a:p>
            <a:pPr defTabSz="825500" rtl="0">
              <a:lnSpc>
                <a:spcPct val="125000"/>
              </a:lnSpc>
              <a:defRPr sz="4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وتجعلنا نفكر ملياَ في أمور ذات ابعاد معنوية ، أخلاقية ، قيمية أكثر أهمية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build="p" bldLvl="5" animBg="1" advAuto="0"/>
      <p:bldP spid="236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١١٦ ١١٦" descr="١١٦ ١١٦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39" name="IMG_6952.jpeg" descr="IMG_695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516" y="279734"/>
            <a:ext cx="13066949" cy="12445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G_6954.jpeg" descr="IMG_6954.jpeg"/>
          <p:cNvPicPr>
            <a:picLocks noChangeAspect="1"/>
          </p:cNvPicPr>
          <p:nvPr/>
        </p:nvPicPr>
        <p:blipFill>
          <a:blip r:embed="rId4"/>
          <a:srcRect l="5337" r="12817" b="122"/>
          <a:stretch>
            <a:fillRect/>
          </a:stretch>
        </p:blipFill>
        <p:spPr>
          <a:xfrm>
            <a:off x="947045" y="45855"/>
            <a:ext cx="12825394" cy="8214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3" h="21600" extrusionOk="0">
                <a:moveTo>
                  <a:pt x="12718" y="0"/>
                </a:moveTo>
                <a:cubicBezTo>
                  <a:pt x="1394" y="0"/>
                  <a:pt x="971" y="11"/>
                  <a:pt x="971" y="298"/>
                </a:cubicBezTo>
                <a:cubicBezTo>
                  <a:pt x="971" y="462"/>
                  <a:pt x="936" y="651"/>
                  <a:pt x="893" y="718"/>
                </a:cubicBezTo>
                <a:cubicBezTo>
                  <a:pt x="851" y="785"/>
                  <a:pt x="817" y="895"/>
                  <a:pt x="817" y="961"/>
                </a:cubicBezTo>
                <a:cubicBezTo>
                  <a:pt x="817" y="1027"/>
                  <a:pt x="736" y="1210"/>
                  <a:pt x="638" y="1366"/>
                </a:cubicBezTo>
                <a:cubicBezTo>
                  <a:pt x="399" y="1746"/>
                  <a:pt x="309" y="2382"/>
                  <a:pt x="431" y="2816"/>
                </a:cubicBezTo>
                <a:cubicBezTo>
                  <a:pt x="497" y="3049"/>
                  <a:pt x="495" y="3515"/>
                  <a:pt x="426" y="4172"/>
                </a:cubicBezTo>
                <a:cubicBezTo>
                  <a:pt x="316" y="5225"/>
                  <a:pt x="305" y="5147"/>
                  <a:pt x="914" y="7817"/>
                </a:cubicBezTo>
                <a:cubicBezTo>
                  <a:pt x="1021" y="8283"/>
                  <a:pt x="1191" y="8661"/>
                  <a:pt x="1371" y="8830"/>
                </a:cubicBezTo>
                <a:cubicBezTo>
                  <a:pt x="1549" y="8997"/>
                  <a:pt x="1682" y="9289"/>
                  <a:pt x="1721" y="9596"/>
                </a:cubicBezTo>
                <a:cubicBezTo>
                  <a:pt x="1755" y="9870"/>
                  <a:pt x="1915" y="10293"/>
                  <a:pt x="2076" y="10535"/>
                </a:cubicBezTo>
                <a:cubicBezTo>
                  <a:pt x="2237" y="10778"/>
                  <a:pt x="2398" y="11103"/>
                  <a:pt x="2432" y="11260"/>
                </a:cubicBezTo>
                <a:cubicBezTo>
                  <a:pt x="2467" y="11416"/>
                  <a:pt x="2583" y="11545"/>
                  <a:pt x="2690" y="11545"/>
                </a:cubicBezTo>
                <a:cubicBezTo>
                  <a:pt x="2923" y="11545"/>
                  <a:pt x="3152" y="11938"/>
                  <a:pt x="3090" y="12231"/>
                </a:cubicBezTo>
                <a:cubicBezTo>
                  <a:pt x="3066" y="12346"/>
                  <a:pt x="3153" y="12759"/>
                  <a:pt x="3283" y="13151"/>
                </a:cubicBezTo>
                <a:cubicBezTo>
                  <a:pt x="3428" y="13584"/>
                  <a:pt x="3499" y="14006"/>
                  <a:pt x="3463" y="14230"/>
                </a:cubicBezTo>
                <a:cubicBezTo>
                  <a:pt x="3431" y="14431"/>
                  <a:pt x="3454" y="14878"/>
                  <a:pt x="3514" y="15222"/>
                </a:cubicBezTo>
                <a:cubicBezTo>
                  <a:pt x="3614" y="15802"/>
                  <a:pt x="3603" y="15872"/>
                  <a:pt x="3353" y="16188"/>
                </a:cubicBezTo>
                <a:cubicBezTo>
                  <a:pt x="3145" y="16453"/>
                  <a:pt x="3096" y="16628"/>
                  <a:pt x="3137" y="16973"/>
                </a:cubicBezTo>
                <a:cubicBezTo>
                  <a:pt x="3179" y="17320"/>
                  <a:pt x="3137" y="17477"/>
                  <a:pt x="2939" y="17683"/>
                </a:cubicBezTo>
                <a:cubicBezTo>
                  <a:pt x="2800" y="17828"/>
                  <a:pt x="2577" y="18220"/>
                  <a:pt x="2444" y="18554"/>
                </a:cubicBezTo>
                <a:cubicBezTo>
                  <a:pt x="2312" y="18888"/>
                  <a:pt x="2109" y="19208"/>
                  <a:pt x="1994" y="19267"/>
                </a:cubicBezTo>
                <a:cubicBezTo>
                  <a:pt x="1878" y="19325"/>
                  <a:pt x="1718" y="19625"/>
                  <a:pt x="1638" y="19931"/>
                </a:cubicBezTo>
                <a:cubicBezTo>
                  <a:pt x="1501" y="20452"/>
                  <a:pt x="1459" y="20489"/>
                  <a:pt x="1001" y="20504"/>
                </a:cubicBezTo>
                <a:cubicBezTo>
                  <a:pt x="731" y="20513"/>
                  <a:pt x="395" y="20573"/>
                  <a:pt x="255" y="20637"/>
                </a:cubicBezTo>
                <a:lnTo>
                  <a:pt x="0" y="20754"/>
                </a:lnTo>
                <a:lnTo>
                  <a:pt x="327" y="21028"/>
                </a:lnTo>
                <a:cubicBezTo>
                  <a:pt x="506" y="21179"/>
                  <a:pt x="813" y="21302"/>
                  <a:pt x="1009" y="21302"/>
                </a:cubicBezTo>
                <a:cubicBezTo>
                  <a:pt x="1205" y="21302"/>
                  <a:pt x="1395" y="21375"/>
                  <a:pt x="1430" y="21464"/>
                </a:cubicBezTo>
                <a:cubicBezTo>
                  <a:pt x="1455" y="21530"/>
                  <a:pt x="3124" y="21574"/>
                  <a:pt x="6015" y="21600"/>
                </a:cubicBezTo>
                <a:cubicBezTo>
                  <a:pt x="7221" y="21574"/>
                  <a:pt x="7943" y="21529"/>
                  <a:pt x="7968" y="21464"/>
                </a:cubicBezTo>
                <a:cubicBezTo>
                  <a:pt x="8003" y="21375"/>
                  <a:pt x="8198" y="21302"/>
                  <a:pt x="8402" y="21302"/>
                </a:cubicBezTo>
                <a:cubicBezTo>
                  <a:pt x="8938" y="21302"/>
                  <a:pt x="10470" y="20930"/>
                  <a:pt x="10470" y="20801"/>
                </a:cubicBezTo>
                <a:cubicBezTo>
                  <a:pt x="10470" y="20632"/>
                  <a:pt x="9898" y="20489"/>
                  <a:pt x="9229" y="20489"/>
                </a:cubicBezTo>
                <a:cubicBezTo>
                  <a:pt x="8743" y="20489"/>
                  <a:pt x="8615" y="20433"/>
                  <a:pt x="8570" y="20204"/>
                </a:cubicBezTo>
                <a:cubicBezTo>
                  <a:pt x="8540" y="20047"/>
                  <a:pt x="8478" y="19809"/>
                  <a:pt x="8434" y="19674"/>
                </a:cubicBezTo>
                <a:cubicBezTo>
                  <a:pt x="8321" y="19328"/>
                  <a:pt x="8422" y="18347"/>
                  <a:pt x="8606" y="18013"/>
                </a:cubicBezTo>
                <a:cubicBezTo>
                  <a:pt x="8707" y="17829"/>
                  <a:pt x="8739" y="17565"/>
                  <a:pt x="8699" y="17246"/>
                </a:cubicBezTo>
                <a:cubicBezTo>
                  <a:pt x="8629" y="16690"/>
                  <a:pt x="8701" y="16585"/>
                  <a:pt x="9311" y="16333"/>
                </a:cubicBezTo>
                <a:cubicBezTo>
                  <a:pt x="9619" y="16206"/>
                  <a:pt x="9775" y="16207"/>
                  <a:pt x="9890" y="16342"/>
                </a:cubicBezTo>
                <a:cubicBezTo>
                  <a:pt x="10091" y="16575"/>
                  <a:pt x="11142" y="16516"/>
                  <a:pt x="11450" y="16254"/>
                </a:cubicBezTo>
                <a:cubicBezTo>
                  <a:pt x="11771" y="15980"/>
                  <a:pt x="11938" y="15252"/>
                  <a:pt x="11869" y="14429"/>
                </a:cubicBezTo>
                <a:cubicBezTo>
                  <a:pt x="11821" y="13869"/>
                  <a:pt x="11851" y="13670"/>
                  <a:pt x="12030" y="13367"/>
                </a:cubicBezTo>
                <a:cubicBezTo>
                  <a:pt x="12208" y="13065"/>
                  <a:pt x="12229" y="12939"/>
                  <a:pt x="12135" y="12700"/>
                </a:cubicBezTo>
                <a:cubicBezTo>
                  <a:pt x="12044" y="12468"/>
                  <a:pt x="12053" y="12347"/>
                  <a:pt x="12178" y="12150"/>
                </a:cubicBezTo>
                <a:cubicBezTo>
                  <a:pt x="12307" y="11943"/>
                  <a:pt x="12314" y="11805"/>
                  <a:pt x="12219" y="11373"/>
                </a:cubicBezTo>
                <a:cubicBezTo>
                  <a:pt x="12049" y="10594"/>
                  <a:pt x="12074" y="10440"/>
                  <a:pt x="12415" y="10160"/>
                </a:cubicBezTo>
                <a:cubicBezTo>
                  <a:pt x="12586" y="10020"/>
                  <a:pt x="12696" y="9832"/>
                  <a:pt x="12661" y="9740"/>
                </a:cubicBezTo>
                <a:cubicBezTo>
                  <a:pt x="12625" y="9649"/>
                  <a:pt x="12664" y="9449"/>
                  <a:pt x="12747" y="9298"/>
                </a:cubicBezTo>
                <a:cubicBezTo>
                  <a:pt x="13090" y="8676"/>
                  <a:pt x="13065" y="8310"/>
                  <a:pt x="12625" y="7480"/>
                </a:cubicBezTo>
                <a:cubicBezTo>
                  <a:pt x="12395" y="7046"/>
                  <a:pt x="12207" y="6623"/>
                  <a:pt x="12207" y="6541"/>
                </a:cubicBezTo>
                <a:cubicBezTo>
                  <a:pt x="12207" y="6459"/>
                  <a:pt x="12115" y="6260"/>
                  <a:pt x="12003" y="6098"/>
                </a:cubicBezTo>
                <a:cubicBezTo>
                  <a:pt x="11764" y="5754"/>
                  <a:pt x="11742" y="5092"/>
                  <a:pt x="11955" y="4644"/>
                </a:cubicBezTo>
                <a:cubicBezTo>
                  <a:pt x="12155" y="4223"/>
                  <a:pt x="12145" y="3329"/>
                  <a:pt x="11933" y="2759"/>
                </a:cubicBezTo>
                <a:cubicBezTo>
                  <a:pt x="11791" y="2377"/>
                  <a:pt x="11785" y="2254"/>
                  <a:pt x="11895" y="2043"/>
                </a:cubicBezTo>
                <a:cubicBezTo>
                  <a:pt x="11968" y="1903"/>
                  <a:pt x="12092" y="1789"/>
                  <a:pt x="12169" y="1789"/>
                </a:cubicBezTo>
                <a:cubicBezTo>
                  <a:pt x="12434" y="1789"/>
                  <a:pt x="12718" y="1158"/>
                  <a:pt x="12718" y="570"/>
                </a:cubicBezTo>
                <a:lnTo>
                  <a:pt x="12718" y="0"/>
                </a:lnTo>
                <a:close/>
                <a:moveTo>
                  <a:pt x="16124" y="0"/>
                </a:moveTo>
                <a:cubicBezTo>
                  <a:pt x="15144" y="0"/>
                  <a:pt x="15138" y="3"/>
                  <a:pt x="15322" y="326"/>
                </a:cubicBezTo>
                <a:cubicBezTo>
                  <a:pt x="15424" y="504"/>
                  <a:pt x="15565" y="651"/>
                  <a:pt x="15634" y="651"/>
                </a:cubicBezTo>
                <a:cubicBezTo>
                  <a:pt x="15704" y="651"/>
                  <a:pt x="15866" y="789"/>
                  <a:pt x="15998" y="958"/>
                </a:cubicBezTo>
                <a:cubicBezTo>
                  <a:pt x="16257" y="1292"/>
                  <a:pt x="16580" y="1201"/>
                  <a:pt x="16931" y="695"/>
                </a:cubicBezTo>
                <a:cubicBezTo>
                  <a:pt x="17320" y="135"/>
                  <a:pt x="17163" y="0"/>
                  <a:pt x="16124" y="0"/>
                </a:cubicBezTo>
                <a:close/>
                <a:moveTo>
                  <a:pt x="20168" y="0"/>
                </a:moveTo>
                <a:cubicBezTo>
                  <a:pt x="19680" y="40"/>
                  <a:pt x="19210" y="708"/>
                  <a:pt x="19210" y="1624"/>
                </a:cubicBezTo>
                <a:cubicBezTo>
                  <a:pt x="19210" y="2328"/>
                  <a:pt x="19532" y="3027"/>
                  <a:pt x="19907" y="3137"/>
                </a:cubicBezTo>
                <a:cubicBezTo>
                  <a:pt x="20987" y="3453"/>
                  <a:pt x="21600" y="1428"/>
                  <a:pt x="20762" y="314"/>
                </a:cubicBezTo>
                <a:cubicBezTo>
                  <a:pt x="20612" y="115"/>
                  <a:pt x="20439" y="16"/>
                  <a:pt x="20265" y="0"/>
                </a:cubicBezTo>
                <a:lnTo>
                  <a:pt x="20168" y="0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الدرس السابع  : محددات التفكير الناقد وضوابطه الدرس السابع  : محددات التفكير الناقد وضوابطه " descr="الدرس السابع  : محددات التفكير الناقد وضوابطه الدرس السابع  : محددات التفكير الناقد وضوابطه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86" y="1583028"/>
            <a:ext cx="12389428" cy="1016001"/>
          </a:xfrm>
          <a:prstGeom prst="rect">
            <a:avLst/>
          </a:prstGeom>
        </p:spPr>
      </p:pic>
      <p:sp>
        <p:nvSpPr>
          <p:cNvPr id="154" name="دائرة"/>
          <p:cNvSpPr/>
          <p:nvPr/>
        </p:nvSpPr>
        <p:spPr>
          <a:xfrm>
            <a:off x="20213752" y="579855"/>
            <a:ext cx="3467831" cy="346783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56" name="IMG_6747.jpeg" descr="IMG_6747.jpeg"/>
          <p:cNvPicPr>
            <a:picLocks noChangeAspect="1"/>
          </p:cNvPicPr>
          <p:nvPr/>
        </p:nvPicPr>
        <p:blipFill>
          <a:blip r:embed="rId4"/>
          <a:srcRect l="10450" t="9645" r="10265" b="14959"/>
          <a:stretch>
            <a:fillRect/>
          </a:stretch>
        </p:blipFill>
        <p:spPr>
          <a:xfrm>
            <a:off x="4860978" y="6190527"/>
            <a:ext cx="4136129" cy="6078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2" h="21561" extrusionOk="0">
                <a:moveTo>
                  <a:pt x="13563" y="3"/>
                </a:moveTo>
                <a:cubicBezTo>
                  <a:pt x="11731" y="32"/>
                  <a:pt x="10357" y="340"/>
                  <a:pt x="9273" y="939"/>
                </a:cubicBezTo>
                <a:cubicBezTo>
                  <a:pt x="9027" y="1075"/>
                  <a:pt x="8758" y="1245"/>
                  <a:pt x="8675" y="1318"/>
                </a:cubicBezTo>
                <a:cubicBezTo>
                  <a:pt x="8490" y="1479"/>
                  <a:pt x="8422" y="1457"/>
                  <a:pt x="8357" y="1212"/>
                </a:cubicBezTo>
                <a:cubicBezTo>
                  <a:pt x="8263" y="856"/>
                  <a:pt x="7727" y="348"/>
                  <a:pt x="7448" y="348"/>
                </a:cubicBezTo>
                <a:cubicBezTo>
                  <a:pt x="7221" y="348"/>
                  <a:pt x="7261" y="541"/>
                  <a:pt x="7526" y="729"/>
                </a:cubicBezTo>
                <a:cubicBezTo>
                  <a:pt x="7791" y="917"/>
                  <a:pt x="7759" y="1021"/>
                  <a:pt x="7460" y="943"/>
                </a:cubicBezTo>
                <a:cubicBezTo>
                  <a:pt x="7162" y="865"/>
                  <a:pt x="6207" y="869"/>
                  <a:pt x="6135" y="949"/>
                </a:cubicBezTo>
                <a:cubicBezTo>
                  <a:pt x="6003" y="1096"/>
                  <a:pt x="6141" y="1149"/>
                  <a:pt x="6670" y="1150"/>
                </a:cubicBezTo>
                <a:cubicBezTo>
                  <a:pt x="7028" y="1151"/>
                  <a:pt x="7287" y="1181"/>
                  <a:pt x="7503" y="1249"/>
                </a:cubicBezTo>
                <a:cubicBezTo>
                  <a:pt x="7841" y="1354"/>
                  <a:pt x="7851" y="1449"/>
                  <a:pt x="7524" y="1449"/>
                </a:cubicBezTo>
                <a:cubicBezTo>
                  <a:pt x="7197" y="1449"/>
                  <a:pt x="6253" y="1631"/>
                  <a:pt x="5845" y="1774"/>
                </a:cubicBezTo>
                <a:cubicBezTo>
                  <a:pt x="5151" y="2016"/>
                  <a:pt x="4708" y="2357"/>
                  <a:pt x="4458" y="2844"/>
                </a:cubicBezTo>
                <a:cubicBezTo>
                  <a:pt x="4352" y="3050"/>
                  <a:pt x="4329" y="3062"/>
                  <a:pt x="4038" y="3077"/>
                </a:cubicBezTo>
                <a:cubicBezTo>
                  <a:pt x="3374" y="3112"/>
                  <a:pt x="3007" y="3406"/>
                  <a:pt x="3006" y="3905"/>
                </a:cubicBezTo>
                <a:cubicBezTo>
                  <a:pt x="3006" y="4366"/>
                  <a:pt x="3332" y="4645"/>
                  <a:pt x="4298" y="5010"/>
                </a:cubicBezTo>
                <a:cubicBezTo>
                  <a:pt x="4495" y="5085"/>
                  <a:pt x="4515" y="5120"/>
                  <a:pt x="4561" y="5455"/>
                </a:cubicBezTo>
                <a:cubicBezTo>
                  <a:pt x="4616" y="5867"/>
                  <a:pt x="4889" y="6473"/>
                  <a:pt x="5169" y="6808"/>
                </a:cubicBezTo>
                <a:cubicBezTo>
                  <a:pt x="5662" y="7398"/>
                  <a:pt x="6295" y="7814"/>
                  <a:pt x="7243" y="8171"/>
                </a:cubicBezTo>
                <a:cubicBezTo>
                  <a:pt x="8140" y="8509"/>
                  <a:pt x="8101" y="8449"/>
                  <a:pt x="7667" y="8816"/>
                </a:cubicBezTo>
                <a:cubicBezTo>
                  <a:pt x="6756" y="9588"/>
                  <a:pt x="5768" y="10789"/>
                  <a:pt x="5224" y="11791"/>
                </a:cubicBezTo>
                <a:cubicBezTo>
                  <a:pt x="4895" y="12397"/>
                  <a:pt x="4484" y="13494"/>
                  <a:pt x="4417" y="13946"/>
                </a:cubicBezTo>
                <a:cubicBezTo>
                  <a:pt x="4369" y="14270"/>
                  <a:pt x="4362" y="14278"/>
                  <a:pt x="4069" y="14382"/>
                </a:cubicBezTo>
                <a:cubicBezTo>
                  <a:pt x="3905" y="14441"/>
                  <a:pt x="3680" y="14483"/>
                  <a:pt x="3569" y="14475"/>
                </a:cubicBezTo>
                <a:cubicBezTo>
                  <a:pt x="3045" y="14441"/>
                  <a:pt x="2535" y="14714"/>
                  <a:pt x="2451" y="15074"/>
                </a:cubicBezTo>
                <a:cubicBezTo>
                  <a:pt x="2373" y="15413"/>
                  <a:pt x="2340" y="15422"/>
                  <a:pt x="1532" y="15331"/>
                </a:cubicBezTo>
                <a:cubicBezTo>
                  <a:pt x="1091" y="15282"/>
                  <a:pt x="800" y="15270"/>
                  <a:pt x="762" y="15299"/>
                </a:cubicBezTo>
                <a:cubicBezTo>
                  <a:pt x="650" y="15386"/>
                  <a:pt x="-77" y="18483"/>
                  <a:pt x="6" y="18519"/>
                </a:cubicBezTo>
                <a:cubicBezTo>
                  <a:pt x="113" y="18564"/>
                  <a:pt x="6852" y="19352"/>
                  <a:pt x="6893" y="19324"/>
                </a:cubicBezTo>
                <a:cubicBezTo>
                  <a:pt x="6927" y="19301"/>
                  <a:pt x="7639" y="16464"/>
                  <a:pt x="7677" y="16201"/>
                </a:cubicBezTo>
                <a:cubicBezTo>
                  <a:pt x="7699" y="16055"/>
                  <a:pt x="7695" y="16053"/>
                  <a:pt x="7157" y="15990"/>
                </a:cubicBezTo>
                <a:cubicBezTo>
                  <a:pt x="6378" y="15899"/>
                  <a:pt x="6408" y="15915"/>
                  <a:pt x="6463" y="15610"/>
                </a:cubicBezTo>
                <a:cubicBezTo>
                  <a:pt x="6533" y="15218"/>
                  <a:pt x="6289" y="14880"/>
                  <a:pt x="5853" y="14764"/>
                </a:cubicBezTo>
                <a:cubicBezTo>
                  <a:pt x="5691" y="14721"/>
                  <a:pt x="5687" y="14712"/>
                  <a:pt x="5797" y="14627"/>
                </a:cubicBezTo>
                <a:cubicBezTo>
                  <a:pt x="6029" y="14451"/>
                  <a:pt x="5902" y="14221"/>
                  <a:pt x="5574" y="14221"/>
                </a:cubicBezTo>
                <a:cubicBezTo>
                  <a:pt x="5461" y="14221"/>
                  <a:pt x="5408" y="14250"/>
                  <a:pt x="5408" y="14312"/>
                </a:cubicBezTo>
                <a:cubicBezTo>
                  <a:pt x="5408" y="14363"/>
                  <a:pt x="5391" y="14416"/>
                  <a:pt x="5369" y="14430"/>
                </a:cubicBezTo>
                <a:cubicBezTo>
                  <a:pt x="5299" y="14479"/>
                  <a:pt x="4753" y="14261"/>
                  <a:pt x="4753" y="14184"/>
                </a:cubicBezTo>
                <a:cubicBezTo>
                  <a:pt x="4753" y="14142"/>
                  <a:pt x="4835" y="13829"/>
                  <a:pt x="4935" y="13488"/>
                </a:cubicBezTo>
                <a:cubicBezTo>
                  <a:pt x="5167" y="12701"/>
                  <a:pt x="5580" y="11834"/>
                  <a:pt x="6053" y="11143"/>
                </a:cubicBezTo>
                <a:cubicBezTo>
                  <a:pt x="6689" y="10215"/>
                  <a:pt x="7679" y="9153"/>
                  <a:pt x="7819" y="9249"/>
                </a:cubicBezTo>
                <a:cubicBezTo>
                  <a:pt x="7862" y="9279"/>
                  <a:pt x="7848" y="9563"/>
                  <a:pt x="7778" y="10018"/>
                </a:cubicBezTo>
                <a:cubicBezTo>
                  <a:pt x="7286" y="13201"/>
                  <a:pt x="6936" y="15510"/>
                  <a:pt x="6936" y="15578"/>
                </a:cubicBezTo>
                <a:cubicBezTo>
                  <a:pt x="6936" y="15630"/>
                  <a:pt x="7115" y="15715"/>
                  <a:pt x="7438" y="15814"/>
                </a:cubicBezTo>
                <a:cubicBezTo>
                  <a:pt x="7714" y="15899"/>
                  <a:pt x="7958" y="15988"/>
                  <a:pt x="7978" y="16011"/>
                </a:cubicBezTo>
                <a:cubicBezTo>
                  <a:pt x="7999" y="16035"/>
                  <a:pt x="7957" y="16243"/>
                  <a:pt x="7882" y="16476"/>
                </a:cubicBezTo>
                <a:cubicBezTo>
                  <a:pt x="7629" y="17263"/>
                  <a:pt x="7504" y="17998"/>
                  <a:pt x="7456" y="18978"/>
                </a:cubicBezTo>
                <a:lnTo>
                  <a:pt x="7409" y="19955"/>
                </a:lnTo>
                <a:lnTo>
                  <a:pt x="7008" y="19989"/>
                </a:lnTo>
                <a:cubicBezTo>
                  <a:pt x="6344" y="20046"/>
                  <a:pt x="5296" y="20217"/>
                  <a:pt x="4909" y="20332"/>
                </a:cubicBezTo>
                <a:cubicBezTo>
                  <a:pt x="4187" y="20546"/>
                  <a:pt x="4150" y="20746"/>
                  <a:pt x="4790" y="20954"/>
                </a:cubicBezTo>
                <a:cubicBezTo>
                  <a:pt x="5674" y="21242"/>
                  <a:pt x="7759" y="21463"/>
                  <a:pt x="10428" y="21551"/>
                </a:cubicBezTo>
                <a:cubicBezTo>
                  <a:pt x="11445" y="21585"/>
                  <a:pt x="14459" y="21528"/>
                  <a:pt x="15592" y="21454"/>
                </a:cubicBezTo>
                <a:cubicBezTo>
                  <a:pt x="17440" y="21333"/>
                  <a:pt x="18541" y="21181"/>
                  <a:pt x="19280" y="20946"/>
                </a:cubicBezTo>
                <a:cubicBezTo>
                  <a:pt x="20059" y="20698"/>
                  <a:pt x="19785" y="20427"/>
                  <a:pt x="18510" y="20184"/>
                </a:cubicBezTo>
                <a:cubicBezTo>
                  <a:pt x="17863" y="20061"/>
                  <a:pt x="17880" y="20069"/>
                  <a:pt x="17712" y="19807"/>
                </a:cubicBezTo>
                <a:cubicBezTo>
                  <a:pt x="17548" y="19552"/>
                  <a:pt x="17386" y="19479"/>
                  <a:pt x="16985" y="19479"/>
                </a:cubicBezTo>
                <a:cubicBezTo>
                  <a:pt x="16604" y="19479"/>
                  <a:pt x="16394" y="19537"/>
                  <a:pt x="16069" y="19734"/>
                </a:cubicBezTo>
                <a:cubicBezTo>
                  <a:pt x="15892" y="19841"/>
                  <a:pt x="15780" y="19877"/>
                  <a:pt x="15731" y="19843"/>
                </a:cubicBezTo>
                <a:cubicBezTo>
                  <a:pt x="15596" y="19751"/>
                  <a:pt x="15369" y="17928"/>
                  <a:pt x="15281" y="16232"/>
                </a:cubicBezTo>
                <a:lnTo>
                  <a:pt x="15256" y="15765"/>
                </a:lnTo>
                <a:lnTo>
                  <a:pt x="15826" y="15586"/>
                </a:lnTo>
                <a:cubicBezTo>
                  <a:pt x="16190" y="15472"/>
                  <a:pt x="16394" y="15379"/>
                  <a:pt x="16395" y="15327"/>
                </a:cubicBezTo>
                <a:cubicBezTo>
                  <a:pt x="16396" y="15283"/>
                  <a:pt x="16031" y="14157"/>
                  <a:pt x="15586" y="12825"/>
                </a:cubicBezTo>
                <a:cubicBezTo>
                  <a:pt x="15088" y="11335"/>
                  <a:pt x="14801" y="10387"/>
                  <a:pt x="14843" y="10359"/>
                </a:cubicBezTo>
                <a:cubicBezTo>
                  <a:pt x="14884" y="10330"/>
                  <a:pt x="15086" y="10515"/>
                  <a:pt x="15367" y="10839"/>
                </a:cubicBezTo>
                <a:cubicBezTo>
                  <a:pt x="16258" y="11869"/>
                  <a:pt x="16906" y="12317"/>
                  <a:pt x="17503" y="12317"/>
                </a:cubicBezTo>
                <a:cubicBezTo>
                  <a:pt x="17703" y="12317"/>
                  <a:pt x="17805" y="12281"/>
                  <a:pt x="17949" y="12164"/>
                </a:cubicBezTo>
                <a:cubicBezTo>
                  <a:pt x="18263" y="11907"/>
                  <a:pt x="18366" y="11569"/>
                  <a:pt x="18408" y="10664"/>
                </a:cubicBezTo>
                <a:cubicBezTo>
                  <a:pt x="18444" y="9879"/>
                  <a:pt x="18454" y="9833"/>
                  <a:pt x="18617" y="9725"/>
                </a:cubicBezTo>
                <a:cubicBezTo>
                  <a:pt x="19131" y="9386"/>
                  <a:pt x="18958" y="8275"/>
                  <a:pt x="18375" y="8179"/>
                </a:cubicBezTo>
                <a:cubicBezTo>
                  <a:pt x="18266" y="8161"/>
                  <a:pt x="18152" y="8137"/>
                  <a:pt x="18123" y="8126"/>
                </a:cubicBezTo>
                <a:cubicBezTo>
                  <a:pt x="18095" y="8115"/>
                  <a:pt x="18237" y="7951"/>
                  <a:pt x="18439" y="7761"/>
                </a:cubicBezTo>
                <a:cubicBezTo>
                  <a:pt x="18640" y="7571"/>
                  <a:pt x="18911" y="7228"/>
                  <a:pt x="19041" y="7000"/>
                </a:cubicBezTo>
                <a:lnTo>
                  <a:pt x="19276" y="6586"/>
                </a:lnTo>
                <a:lnTo>
                  <a:pt x="19708" y="6525"/>
                </a:lnTo>
                <a:cubicBezTo>
                  <a:pt x="20270" y="6447"/>
                  <a:pt x="20524" y="6378"/>
                  <a:pt x="20814" y="6225"/>
                </a:cubicBezTo>
                <a:cubicBezTo>
                  <a:pt x="21487" y="5872"/>
                  <a:pt x="21523" y="5109"/>
                  <a:pt x="20882" y="4823"/>
                </a:cubicBezTo>
                <a:lnTo>
                  <a:pt x="20644" y="4718"/>
                </a:lnTo>
                <a:lnTo>
                  <a:pt x="20673" y="4357"/>
                </a:lnTo>
                <a:cubicBezTo>
                  <a:pt x="20741" y="3525"/>
                  <a:pt x="20314" y="2844"/>
                  <a:pt x="19473" y="2445"/>
                </a:cubicBezTo>
                <a:cubicBezTo>
                  <a:pt x="19093" y="2265"/>
                  <a:pt x="19119" y="2216"/>
                  <a:pt x="19669" y="2079"/>
                </a:cubicBezTo>
                <a:cubicBezTo>
                  <a:pt x="19876" y="2028"/>
                  <a:pt x="20173" y="1903"/>
                  <a:pt x="20329" y="1800"/>
                </a:cubicBezTo>
                <a:cubicBezTo>
                  <a:pt x="20568" y="1644"/>
                  <a:pt x="20613" y="1583"/>
                  <a:pt x="20613" y="1411"/>
                </a:cubicBezTo>
                <a:cubicBezTo>
                  <a:pt x="20613" y="1267"/>
                  <a:pt x="20561" y="1162"/>
                  <a:pt x="20435" y="1060"/>
                </a:cubicBezTo>
                <a:cubicBezTo>
                  <a:pt x="20050" y="745"/>
                  <a:pt x="18856" y="427"/>
                  <a:pt x="17390" y="248"/>
                </a:cubicBezTo>
                <a:cubicBezTo>
                  <a:pt x="15927" y="68"/>
                  <a:pt x="14662" y="-15"/>
                  <a:pt x="13563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IMG_7026.png" descr="IMG_7026.png"/>
          <p:cNvPicPr>
            <a:picLocks noChangeAspect="1"/>
          </p:cNvPicPr>
          <p:nvPr/>
        </p:nvPicPr>
        <p:blipFill>
          <a:blip r:embed="rId5"/>
          <a:srcRect l="54146" t="51787" r="19988" b="43434"/>
          <a:stretch>
            <a:fillRect/>
          </a:stretch>
        </p:blipFill>
        <p:spPr>
          <a:xfrm>
            <a:off x="10046024" y="5557115"/>
            <a:ext cx="9818838" cy="1266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7026.png" descr="IMG_7026.png"/>
          <p:cNvPicPr>
            <a:picLocks noChangeAspect="1"/>
          </p:cNvPicPr>
          <p:nvPr/>
        </p:nvPicPr>
        <p:blipFill>
          <a:blip r:embed="rId5"/>
          <a:srcRect l="57566" t="60039" r="16567" b="23939"/>
          <a:stretch>
            <a:fillRect/>
          </a:stretch>
        </p:blipFill>
        <p:spPr>
          <a:xfrm>
            <a:off x="11497759" y="7551032"/>
            <a:ext cx="7758504" cy="335686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بيضاوي"/>
          <p:cNvSpPr/>
          <p:nvPr/>
        </p:nvSpPr>
        <p:spPr>
          <a:xfrm>
            <a:off x="18109525" y="7823937"/>
            <a:ext cx="611051" cy="584807"/>
          </a:xfrm>
          <a:prstGeom prst="ellipse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832715" y="3629269"/>
            <a:ext cx="9887861" cy="71814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مراجعة الدرس السابق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 advAuto="0"/>
      <p:bldP spid="157" grpId="0" animBg="1" advAuto="0"/>
      <p:bldP spid="158" grpId="0" animBg="1" advAuto="0"/>
      <p:bldP spid="15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١١٦ ١١٦" descr="١١٦ ١١٦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43" name="IMG_6957.png" descr="IMG_6957.png"/>
          <p:cNvPicPr>
            <a:picLocks noChangeAspect="1"/>
          </p:cNvPicPr>
          <p:nvPr/>
        </p:nvPicPr>
        <p:blipFill>
          <a:blip r:embed="rId3"/>
          <a:srcRect l="23503" t="18998" r="6984" b="76362"/>
          <a:stretch>
            <a:fillRect/>
          </a:stretch>
        </p:blipFill>
        <p:spPr>
          <a:xfrm>
            <a:off x="3263106" y="2248071"/>
            <a:ext cx="17857645" cy="170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6949.png" descr="IMG_6949.png"/>
          <p:cNvPicPr>
            <a:picLocks noChangeAspect="1"/>
          </p:cNvPicPr>
          <p:nvPr/>
        </p:nvPicPr>
        <p:blipFill>
          <a:blip r:embed="rId4">
            <a:alphaModFix amt="84183"/>
          </a:blip>
          <a:stretch>
            <a:fillRect/>
          </a:stretch>
        </p:blipFill>
        <p:spPr>
          <a:xfrm>
            <a:off x="18007291" y="7339291"/>
            <a:ext cx="6376709" cy="637670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لا ينصح الكاتب بقراءة كل ما يقع في أيدينا من الكتب والمنشورات"/>
          <p:cNvSpPr txBox="1"/>
          <p:nvPr/>
        </p:nvSpPr>
        <p:spPr>
          <a:xfrm>
            <a:off x="5075869" y="4965799"/>
            <a:ext cx="14232263" cy="735659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lvl1pPr>
          </a:lstStyle>
          <a:p>
            <a:pPr rtl="0">
              <a:defRPr/>
            </a:pPr>
            <a:r>
              <a:t>لا ينصح الكاتب بقراءة كل ما يقع في أيدينا من الكتب والمنشورات </a:t>
            </a:r>
          </a:p>
        </p:txBody>
      </p:sp>
      <p:sp>
        <p:nvSpPr>
          <p:cNvPr id="246" name="بعض ما ينشر لا قيمة له معرفياً بل أنه ضار لما يسببه من"/>
          <p:cNvSpPr txBox="1"/>
          <p:nvPr/>
        </p:nvSpPr>
        <p:spPr>
          <a:xfrm>
            <a:off x="6079686" y="5944766"/>
            <a:ext cx="12224628" cy="748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بعض ما ينشر لا قيمة له معرفياً بل أنه ضار لما يسببه من </a:t>
            </a:r>
          </a:p>
        </p:txBody>
      </p:sp>
      <p:pic>
        <p:nvPicPr>
          <p:cNvPr id="247" name="مضيعة للوقت والجهد مضيعة للوقت والجهد " descr="مضيعة للوقت والجهد مضيعة للوقت والجهد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08" y="6911528"/>
            <a:ext cx="7202384" cy="842827"/>
          </a:xfrm>
          <a:prstGeom prst="rect">
            <a:avLst/>
          </a:prstGeom>
        </p:spPr>
      </p:pic>
      <p:pic>
        <p:nvPicPr>
          <p:cNvPr id="248" name="ولما ينشره من أوهام وضلالات وافساد للذوق ولما ينشره من أوهام وضلالات وافساد للذوق " descr="ولما ينشره من أوهام وضلالات وافساد للذوق ولما ينشره من أوهام وضلالات وافساد للذوق 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076065" y="7959563"/>
            <a:ext cx="10231870" cy="842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اختبار الكتب التي تضيف معلومات نافعة للقارىء…"/>
          <p:cNvSpPr/>
          <p:nvPr/>
        </p:nvSpPr>
        <p:spPr>
          <a:xfrm>
            <a:off x="3160851" y="5573827"/>
            <a:ext cx="8791208" cy="4251394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اختبار الكتب التي تضيف معلومات نافعة للقارىء </a:t>
            </a:r>
          </a:p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تتضمن معلومات ذات مصداقية </a:t>
            </a:r>
          </a:p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تنشط الملكات الادراكية </a:t>
            </a:r>
          </a:p>
        </p:txBody>
      </p:sp>
      <p:sp>
        <p:nvSpPr>
          <p:cNvPr id="251" name="إهدار الوقت وقتله…"/>
          <p:cNvSpPr/>
          <p:nvPr/>
        </p:nvSpPr>
        <p:spPr>
          <a:xfrm>
            <a:off x="13864659" y="5573827"/>
            <a:ext cx="6182484" cy="4251394"/>
          </a:xfrm>
          <a:prstGeom prst="rect">
            <a:avLst/>
          </a:prstGeom>
          <a:solidFill>
            <a:srgbClr val="FFFFFF"/>
          </a:solidFill>
          <a:ln w="50800">
            <a:solidFill>
              <a:srgbClr val="CDE8B5"/>
            </a:solidFill>
            <a:prstDash val="sys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إهدار الوقت وقتله </a:t>
            </a:r>
          </a:p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إفساد الذوق </a:t>
            </a:r>
          </a:p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نشر الاوهام والأكاذيب </a:t>
            </a:r>
          </a:p>
          <a:p>
            <a:pPr marL="508000" indent="-508000" algn="r" defTabSz="1828800" rtl="0">
              <a:buSzPct val="40000"/>
              <a:buBlip>
                <a:blip r:embed="rId2"/>
              </a:buBlip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إضعاف ملكة الابانة والإفصاح </a:t>
            </a:r>
          </a:p>
        </p:txBody>
      </p:sp>
      <p:pic>
        <p:nvPicPr>
          <p:cNvPr id="252" name="١١٦ ١١٦" descr="١١٦ ١١٦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53" name="IMG_6957.png" descr="IMG_6957.png"/>
          <p:cNvPicPr>
            <a:picLocks noChangeAspect="1"/>
          </p:cNvPicPr>
          <p:nvPr/>
        </p:nvPicPr>
        <p:blipFill>
          <a:blip r:embed="rId4"/>
          <a:srcRect l="9792" t="29000" r="7171" b="65085"/>
          <a:stretch>
            <a:fillRect/>
          </a:stretch>
        </p:blipFill>
        <p:spPr>
          <a:xfrm>
            <a:off x="1467048" y="2151896"/>
            <a:ext cx="21449841" cy="218712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القراءة ضارة عندما تسبب"/>
          <p:cNvSpPr txBox="1"/>
          <p:nvPr/>
        </p:nvSpPr>
        <p:spPr>
          <a:xfrm>
            <a:off x="15797353" y="5348903"/>
            <a:ext cx="5622119" cy="735659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lvl1pPr>
          </a:lstStyle>
          <a:p>
            <a:pPr rtl="0">
              <a:defRPr/>
            </a:pPr>
            <a:r>
              <a:t>القراءة ضارة عندما تسبب </a:t>
            </a:r>
          </a:p>
        </p:txBody>
      </p:sp>
      <p:pic>
        <p:nvPicPr>
          <p:cNvPr id="255" name="IMG_6949.png" descr="IMG_6949.png"/>
          <p:cNvPicPr>
            <a:picLocks noChangeAspect="1"/>
          </p:cNvPicPr>
          <p:nvPr/>
        </p:nvPicPr>
        <p:blipFill>
          <a:blip r:embed="rId5">
            <a:alphaModFix amt="84183"/>
          </a:blip>
          <a:srcRect l="10204" t="19868" r="12875"/>
          <a:stretch>
            <a:fillRect/>
          </a:stretch>
        </p:blipFill>
        <p:spPr>
          <a:xfrm>
            <a:off x="18608412" y="9227633"/>
            <a:ext cx="4308540" cy="4488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94" extrusionOk="0">
                <a:moveTo>
                  <a:pt x="11268" y="6"/>
                </a:moveTo>
                <a:cubicBezTo>
                  <a:pt x="10933" y="-6"/>
                  <a:pt x="10613" y="0"/>
                  <a:pt x="10326" y="25"/>
                </a:cubicBezTo>
                <a:cubicBezTo>
                  <a:pt x="9378" y="111"/>
                  <a:pt x="7910" y="399"/>
                  <a:pt x="7579" y="566"/>
                </a:cubicBezTo>
                <a:cubicBezTo>
                  <a:pt x="7432" y="640"/>
                  <a:pt x="7304" y="632"/>
                  <a:pt x="7188" y="539"/>
                </a:cubicBezTo>
                <a:cubicBezTo>
                  <a:pt x="6948" y="348"/>
                  <a:pt x="6358" y="592"/>
                  <a:pt x="6046" y="1013"/>
                </a:cubicBezTo>
                <a:cubicBezTo>
                  <a:pt x="5857" y="1268"/>
                  <a:pt x="5833" y="1395"/>
                  <a:pt x="5927" y="1633"/>
                </a:cubicBezTo>
                <a:cubicBezTo>
                  <a:pt x="6036" y="1908"/>
                  <a:pt x="5997" y="1967"/>
                  <a:pt x="5475" y="2332"/>
                </a:cubicBezTo>
                <a:lnTo>
                  <a:pt x="4907" y="2729"/>
                </a:lnTo>
                <a:lnTo>
                  <a:pt x="4485" y="2338"/>
                </a:lnTo>
                <a:cubicBezTo>
                  <a:pt x="3963" y="1853"/>
                  <a:pt x="3556" y="1700"/>
                  <a:pt x="2785" y="1700"/>
                </a:cubicBezTo>
                <a:cubicBezTo>
                  <a:pt x="1801" y="1700"/>
                  <a:pt x="1060" y="2162"/>
                  <a:pt x="695" y="3002"/>
                </a:cubicBezTo>
                <a:cubicBezTo>
                  <a:pt x="310" y="3887"/>
                  <a:pt x="600" y="4976"/>
                  <a:pt x="1381" y="5574"/>
                </a:cubicBezTo>
                <a:lnTo>
                  <a:pt x="1796" y="5893"/>
                </a:lnTo>
                <a:lnTo>
                  <a:pt x="1518" y="6544"/>
                </a:lnTo>
                <a:cubicBezTo>
                  <a:pt x="1365" y="6902"/>
                  <a:pt x="1180" y="7468"/>
                  <a:pt x="1106" y="7802"/>
                </a:cubicBezTo>
                <a:cubicBezTo>
                  <a:pt x="1014" y="8222"/>
                  <a:pt x="892" y="8452"/>
                  <a:pt x="710" y="8549"/>
                </a:cubicBezTo>
                <a:cubicBezTo>
                  <a:pt x="566" y="8626"/>
                  <a:pt x="413" y="8681"/>
                  <a:pt x="370" y="8669"/>
                </a:cubicBezTo>
                <a:cubicBezTo>
                  <a:pt x="242" y="8635"/>
                  <a:pt x="-10" y="9326"/>
                  <a:pt x="1" y="9681"/>
                </a:cubicBezTo>
                <a:cubicBezTo>
                  <a:pt x="6" y="9864"/>
                  <a:pt x="62" y="10108"/>
                  <a:pt x="124" y="10224"/>
                </a:cubicBezTo>
                <a:cubicBezTo>
                  <a:pt x="186" y="10339"/>
                  <a:pt x="270" y="10808"/>
                  <a:pt x="313" y="11266"/>
                </a:cubicBezTo>
                <a:cubicBezTo>
                  <a:pt x="396" y="12164"/>
                  <a:pt x="853" y="13698"/>
                  <a:pt x="1289" y="14539"/>
                </a:cubicBezTo>
                <a:cubicBezTo>
                  <a:pt x="1438" y="14825"/>
                  <a:pt x="1598" y="15214"/>
                  <a:pt x="1645" y="15402"/>
                </a:cubicBezTo>
                <a:cubicBezTo>
                  <a:pt x="1692" y="15590"/>
                  <a:pt x="2000" y="15995"/>
                  <a:pt x="2327" y="16305"/>
                </a:cubicBezTo>
                <a:cubicBezTo>
                  <a:pt x="2655" y="16615"/>
                  <a:pt x="3024" y="17060"/>
                  <a:pt x="3149" y="17294"/>
                </a:cubicBezTo>
                <a:cubicBezTo>
                  <a:pt x="3480" y="17917"/>
                  <a:pt x="3801" y="18145"/>
                  <a:pt x="4449" y="18214"/>
                </a:cubicBezTo>
                <a:cubicBezTo>
                  <a:pt x="4767" y="18248"/>
                  <a:pt x="5242" y="18408"/>
                  <a:pt x="5507" y="18570"/>
                </a:cubicBezTo>
                <a:cubicBezTo>
                  <a:pt x="5772" y="18731"/>
                  <a:pt x="6370" y="19023"/>
                  <a:pt x="6834" y="19219"/>
                </a:cubicBezTo>
                <a:cubicBezTo>
                  <a:pt x="8045" y="19730"/>
                  <a:pt x="7977" y="19644"/>
                  <a:pt x="7977" y="20676"/>
                </a:cubicBezTo>
                <a:lnTo>
                  <a:pt x="7977" y="21594"/>
                </a:lnTo>
                <a:lnTo>
                  <a:pt x="14723" y="21594"/>
                </a:lnTo>
                <a:lnTo>
                  <a:pt x="14723" y="20376"/>
                </a:lnTo>
                <a:lnTo>
                  <a:pt x="14723" y="19158"/>
                </a:lnTo>
                <a:lnTo>
                  <a:pt x="15252" y="18940"/>
                </a:lnTo>
                <a:cubicBezTo>
                  <a:pt x="15542" y="18820"/>
                  <a:pt x="16005" y="18585"/>
                  <a:pt x="16280" y="18419"/>
                </a:cubicBezTo>
                <a:cubicBezTo>
                  <a:pt x="16555" y="18252"/>
                  <a:pt x="16838" y="18149"/>
                  <a:pt x="16906" y="18190"/>
                </a:cubicBezTo>
                <a:cubicBezTo>
                  <a:pt x="16975" y="18230"/>
                  <a:pt x="17246" y="18099"/>
                  <a:pt x="17509" y="17895"/>
                </a:cubicBezTo>
                <a:cubicBezTo>
                  <a:pt x="17772" y="17692"/>
                  <a:pt x="18064" y="17552"/>
                  <a:pt x="18155" y="17586"/>
                </a:cubicBezTo>
                <a:cubicBezTo>
                  <a:pt x="18386" y="17671"/>
                  <a:pt x="19267" y="17245"/>
                  <a:pt x="19418" y="16975"/>
                </a:cubicBezTo>
                <a:cubicBezTo>
                  <a:pt x="19486" y="16853"/>
                  <a:pt x="19541" y="16560"/>
                  <a:pt x="19541" y="16324"/>
                </a:cubicBezTo>
                <a:cubicBezTo>
                  <a:pt x="19541" y="16049"/>
                  <a:pt x="19672" y="15690"/>
                  <a:pt x="19907" y="15324"/>
                </a:cubicBezTo>
                <a:cubicBezTo>
                  <a:pt x="20122" y="14989"/>
                  <a:pt x="20247" y="14667"/>
                  <a:pt x="20208" y="14546"/>
                </a:cubicBezTo>
                <a:cubicBezTo>
                  <a:pt x="20128" y="14306"/>
                  <a:pt x="20313" y="14138"/>
                  <a:pt x="20780" y="14031"/>
                </a:cubicBezTo>
                <a:cubicBezTo>
                  <a:pt x="21167" y="13942"/>
                  <a:pt x="21589" y="13356"/>
                  <a:pt x="21590" y="12906"/>
                </a:cubicBezTo>
                <a:cubicBezTo>
                  <a:pt x="21590" y="12740"/>
                  <a:pt x="21468" y="12429"/>
                  <a:pt x="21319" y="12213"/>
                </a:cubicBezTo>
                <a:cubicBezTo>
                  <a:pt x="20977" y="11717"/>
                  <a:pt x="20998" y="10959"/>
                  <a:pt x="21357" y="10869"/>
                </a:cubicBezTo>
                <a:cubicBezTo>
                  <a:pt x="21547" y="10821"/>
                  <a:pt x="21590" y="10708"/>
                  <a:pt x="21590" y="10254"/>
                </a:cubicBezTo>
                <a:cubicBezTo>
                  <a:pt x="21590" y="9712"/>
                  <a:pt x="21579" y="9696"/>
                  <a:pt x="21204" y="9660"/>
                </a:cubicBezTo>
                <a:lnTo>
                  <a:pt x="20820" y="9624"/>
                </a:lnTo>
                <a:lnTo>
                  <a:pt x="20613" y="8524"/>
                </a:lnTo>
                <a:cubicBezTo>
                  <a:pt x="20368" y="7218"/>
                  <a:pt x="20197" y="6745"/>
                  <a:pt x="19522" y="5484"/>
                </a:cubicBezTo>
                <a:cubicBezTo>
                  <a:pt x="19114" y="4725"/>
                  <a:pt x="18762" y="4293"/>
                  <a:pt x="17764" y="3336"/>
                </a:cubicBezTo>
                <a:cubicBezTo>
                  <a:pt x="16826" y="2438"/>
                  <a:pt x="16537" y="2093"/>
                  <a:pt x="16604" y="1950"/>
                </a:cubicBezTo>
                <a:cubicBezTo>
                  <a:pt x="16704" y="1737"/>
                  <a:pt x="16753" y="1217"/>
                  <a:pt x="16666" y="1301"/>
                </a:cubicBezTo>
                <a:cubicBezTo>
                  <a:pt x="16635" y="1330"/>
                  <a:pt x="16515" y="1271"/>
                  <a:pt x="16399" y="1171"/>
                </a:cubicBezTo>
                <a:cubicBezTo>
                  <a:pt x="16284" y="1071"/>
                  <a:pt x="16010" y="969"/>
                  <a:pt x="15789" y="944"/>
                </a:cubicBezTo>
                <a:cubicBezTo>
                  <a:pt x="15568" y="919"/>
                  <a:pt x="14926" y="744"/>
                  <a:pt x="14363" y="554"/>
                </a:cubicBezTo>
                <a:cubicBezTo>
                  <a:pt x="13438" y="243"/>
                  <a:pt x="12276" y="43"/>
                  <a:pt x="11268" y="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6" name="شروط القراءة النافعة"/>
          <p:cNvSpPr txBox="1"/>
          <p:nvPr/>
        </p:nvSpPr>
        <p:spPr>
          <a:xfrm>
            <a:off x="7903171" y="5348903"/>
            <a:ext cx="4989328" cy="735659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lvl1pPr>
          </a:lstStyle>
          <a:p>
            <a:pPr rtl="0">
              <a:defRPr/>
            </a:pPr>
            <a:r>
              <a:t>شروط القراءة النافعة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build="p" bldLvl="5" animBg="1" advAuto="0"/>
      <p:bldP spid="251" grpId="0" build="p" bldLvl="5" animBg="1" advAuto="0"/>
      <p:bldP spid="253" grpId="0" animBg="1" advAuto="0"/>
      <p:bldP spid="254" grpId="0" animBg="1" advAuto="0"/>
      <p:bldP spid="256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١١٦ ١١٦" descr="١١٦ ١١٦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59" name="IMG_6957.png" descr="IMG_6957.png"/>
          <p:cNvPicPr>
            <a:picLocks noChangeAspect="1"/>
          </p:cNvPicPr>
          <p:nvPr/>
        </p:nvPicPr>
        <p:blipFill>
          <a:blip r:embed="rId3"/>
          <a:srcRect l="10257" t="40963" r="6706" b="54748"/>
          <a:stretch>
            <a:fillRect/>
          </a:stretch>
        </p:blipFill>
        <p:spPr>
          <a:xfrm>
            <a:off x="1467048" y="2151895"/>
            <a:ext cx="21449840" cy="1586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6949.png" descr="IMG_6949.png"/>
          <p:cNvPicPr>
            <a:picLocks noChangeAspect="1"/>
          </p:cNvPicPr>
          <p:nvPr/>
        </p:nvPicPr>
        <p:blipFill>
          <a:blip r:embed="rId4">
            <a:alphaModFix amt="84183"/>
          </a:blip>
          <a:stretch>
            <a:fillRect/>
          </a:stretch>
        </p:blipFill>
        <p:spPr>
          <a:xfrm>
            <a:off x="18007291" y="7339291"/>
            <a:ext cx="6376709" cy="6376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المؤلفات القديمة قوية الفكرة جيدة الأسلوب… المؤلفات القديمة قوية الفكرة جيدة الأسلوب  الكتب الحديثة تُضعف ملكة الابانة والإفصاح" descr="المؤلفات القديمة قوية الفكرة جيدة الأسلوب… المؤلفات القديمة قوية الفكرة جيدة الأسلوب  الكتب الحديثة تُضعف ملكة الابانة والإفصاح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92508" y="5112317"/>
            <a:ext cx="15998984" cy="1758384"/>
          </a:xfrm>
          <a:prstGeom prst="rect">
            <a:avLst/>
          </a:prstGeom>
        </p:spPr>
      </p:pic>
      <p:sp>
        <p:nvSpPr>
          <p:cNvPr id="262" name="نعم أتفق معه بدليل ما نشاهده في المكتبات"/>
          <p:cNvSpPr txBox="1"/>
          <p:nvPr/>
        </p:nvSpPr>
        <p:spPr>
          <a:xfrm>
            <a:off x="7125832" y="7875782"/>
            <a:ext cx="10132337" cy="817427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نعم أتفق معه بدليل ما نشاهده في المكتبات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  <p:bldP spid="261" grpId="0" animBg="1" advAuto="0"/>
      <p:bldP spid="26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١١٦ ١١٦" descr="١١٦ ١١٦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699999"/>
            <a:ext cx="2309522" cy="1028701"/>
          </a:xfrm>
          <a:prstGeom prst="rect">
            <a:avLst/>
          </a:prstGeom>
        </p:spPr>
      </p:pic>
      <p:pic>
        <p:nvPicPr>
          <p:cNvPr id="265" name="IMG_6957.png" descr="IMG_6957.png"/>
          <p:cNvPicPr>
            <a:picLocks noChangeAspect="1"/>
          </p:cNvPicPr>
          <p:nvPr/>
        </p:nvPicPr>
        <p:blipFill>
          <a:blip r:embed="rId3"/>
          <a:srcRect l="9140" t="51560" r="6706" b="42492"/>
          <a:stretch>
            <a:fillRect/>
          </a:stretch>
        </p:blipFill>
        <p:spPr>
          <a:xfrm>
            <a:off x="1142060" y="1695068"/>
            <a:ext cx="21738363" cy="2199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6949.png" descr="IMG_6949.png"/>
          <p:cNvPicPr>
            <a:picLocks noChangeAspect="1"/>
          </p:cNvPicPr>
          <p:nvPr/>
        </p:nvPicPr>
        <p:blipFill>
          <a:blip r:embed="rId4">
            <a:alphaModFix amt="84183"/>
          </a:blip>
          <a:stretch>
            <a:fillRect/>
          </a:stretch>
        </p:blipFill>
        <p:spPr>
          <a:xfrm>
            <a:off x="18007291" y="7339291"/>
            <a:ext cx="6376709" cy="637670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الحرية لا تعني أن نفعل أو نكتب ما نشاء ولذلك لابد من ضوابط تقنن النشر ومن ثمة القراءة لتحصين القارىء من التجاوزات الاخلاقية"/>
          <p:cNvSpPr txBox="1"/>
          <p:nvPr/>
        </p:nvSpPr>
        <p:spPr>
          <a:xfrm>
            <a:off x="3605523" y="5262947"/>
            <a:ext cx="17172954" cy="264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 b="1">
                <a:solidFill>
                  <a:srgbClr val="D458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الحرية لا تعني أن نفعل أو نكتب ما نشاء ولذلك لابد من ضوابط تقنن النشر ومن ثمة القراءة لتحصين القارىء من التجاوزات الاخلاقية </a:t>
            </a:r>
          </a:p>
        </p:txBody>
      </p:sp>
      <p:sp>
        <p:nvSpPr>
          <p:cNvPr id="268" name="فمثلاً لا يجوز نشر ما يخل بالحياء أو يطعن في عقائد الناس أو أعراضهم"/>
          <p:cNvSpPr txBox="1"/>
          <p:nvPr/>
        </p:nvSpPr>
        <p:spPr>
          <a:xfrm>
            <a:off x="5075869" y="7542399"/>
            <a:ext cx="14232263" cy="735658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5000">
                <a:solidFill>
                  <a:srgbClr val="000000"/>
                </a:solidFill>
                <a:latin typeface="Damascus Regular"/>
                <a:ea typeface="Damascus Regular"/>
                <a:cs typeface="Damascus Regular"/>
                <a:sym typeface="Damascus Regular"/>
              </a:defRPr>
            </a:lvl1pPr>
          </a:lstStyle>
          <a:p>
            <a:pPr rtl="0">
              <a:defRPr/>
            </a:pPr>
            <a:r>
              <a:t>فمثلاً لا يجوز نشر ما يخل بالحياء أو يطعن في عقائد الناس أو أعراضهم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  <p:bldP spid="267" grpId="0" animBg="1" advAuto="0"/>
      <p:bldP spid="268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١١٨ ١١٨" descr="١١٨ ١١٨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sp>
        <p:nvSpPr>
          <p:cNvPr id="271" name="القراءة الحرفية"/>
          <p:cNvSpPr txBox="1"/>
          <p:nvPr/>
        </p:nvSpPr>
        <p:spPr>
          <a:xfrm>
            <a:off x="18388345" y="11029286"/>
            <a:ext cx="4632117" cy="89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القراءة الحرفية </a:t>
            </a:r>
          </a:p>
        </p:txBody>
      </p:sp>
      <p:sp>
        <p:nvSpPr>
          <p:cNvPr id="272" name="القراءة التحليلية"/>
          <p:cNvSpPr txBox="1"/>
          <p:nvPr/>
        </p:nvSpPr>
        <p:spPr>
          <a:xfrm>
            <a:off x="17467763" y="8123350"/>
            <a:ext cx="4632117" cy="89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القراءة التحليلية  </a:t>
            </a:r>
          </a:p>
        </p:txBody>
      </p:sp>
      <p:sp>
        <p:nvSpPr>
          <p:cNvPr id="273" name="القراءة الناقدة"/>
          <p:cNvSpPr txBox="1"/>
          <p:nvPr/>
        </p:nvSpPr>
        <p:spPr>
          <a:xfrm>
            <a:off x="5579826" y="2991521"/>
            <a:ext cx="4632117" cy="89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القراءة الناقدة  </a:t>
            </a:r>
          </a:p>
        </p:txBody>
      </p:sp>
      <p:sp>
        <p:nvSpPr>
          <p:cNvPr id="274" name="القراءة الابداعية"/>
          <p:cNvSpPr txBox="1"/>
          <p:nvPr/>
        </p:nvSpPr>
        <p:spPr>
          <a:xfrm>
            <a:off x="1212700" y="11029286"/>
            <a:ext cx="4632117" cy="89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5000" spc="-1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القراءة الابداعية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  <p:bldP spid="272" grpId="0" animBg="1" advAuto="0"/>
      <p:bldP spid="273" grpId="0" animBg="1" advAuto="0"/>
      <p:bldP spid="274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١١٨ ١١٨" descr="١١٨ ١١٨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sp>
        <p:nvSpPr>
          <p:cNvPr id="277" name="مستطيل مستدير الزوايا"/>
          <p:cNvSpPr/>
          <p:nvPr/>
        </p:nvSpPr>
        <p:spPr>
          <a:xfrm>
            <a:off x="1985040" y="2303571"/>
            <a:ext cx="20413920" cy="7878497"/>
          </a:xfrm>
          <a:prstGeom prst="roundRect">
            <a:avLst>
              <a:gd name="adj" fmla="val 2418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78" name="IMG_6981.jpeg" descr="IMG_6981.jpeg"/>
          <p:cNvPicPr>
            <a:picLocks noChangeAspect="1"/>
          </p:cNvPicPr>
          <p:nvPr/>
        </p:nvPicPr>
        <p:blipFill>
          <a:blip r:embed="rId4"/>
          <a:srcRect t="1689" b="1"/>
          <a:stretch>
            <a:fillRect/>
          </a:stretch>
        </p:blipFill>
        <p:spPr>
          <a:xfrm>
            <a:off x="-168305" y="8496389"/>
            <a:ext cx="7772401" cy="521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63" y="0"/>
                </a:moveTo>
                <a:cubicBezTo>
                  <a:pt x="12140" y="52"/>
                  <a:pt x="12125" y="129"/>
                  <a:pt x="12125" y="235"/>
                </a:cubicBezTo>
                <a:cubicBezTo>
                  <a:pt x="12125" y="313"/>
                  <a:pt x="12134" y="383"/>
                  <a:pt x="12149" y="437"/>
                </a:cubicBezTo>
                <a:cubicBezTo>
                  <a:pt x="12205" y="475"/>
                  <a:pt x="12280" y="430"/>
                  <a:pt x="12364" y="304"/>
                </a:cubicBezTo>
                <a:cubicBezTo>
                  <a:pt x="12384" y="220"/>
                  <a:pt x="12390" y="133"/>
                  <a:pt x="12374" y="71"/>
                </a:cubicBezTo>
                <a:cubicBezTo>
                  <a:pt x="12332" y="64"/>
                  <a:pt x="12285" y="56"/>
                  <a:pt x="12258" y="51"/>
                </a:cubicBezTo>
                <a:cubicBezTo>
                  <a:pt x="12234" y="47"/>
                  <a:pt x="12198" y="25"/>
                  <a:pt x="12163" y="0"/>
                </a:cubicBezTo>
                <a:close/>
                <a:moveTo>
                  <a:pt x="13672" y="235"/>
                </a:moveTo>
                <a:cubicBezTo>
                  <a:pt x="13469" y="235"/>
                  <a:pt x="12310" y="2065"/>
                  <a:pt x="12368" y="2293"/>
                </a:cubicBezTo>
                <a:cubicBezTo>
                  <a:pt x="12394" y="2392"/>
                  <a:pt x="12211" y="2691"/>
                  <a:pt x="11961" y="2958"/>
                </a:cubicBezTo>
                <a:cubicBezTo>
                  <a:pt x="10833" y="4163"/>
                  <a:pt x="10117" y="6715"/>
                  <a:pt x="10537" y="8034"/>
                </a:cubicBezTo>
                <a:cubicBezTo>
                  <a:pt x="10624" y="8305"/>
                  <a:pt x="10745" y="8894"/>
                  <a:pt x="10808" y="9343"/>
                </a:cubicBezTo>
                <a:cubicBezTo>
                  <a:pt x="10870" y="9792"/>
                  <a:pt x="10988" y="10314"/>
                  <a:pt x="11068" y="10503"/>
                </a:cubicBezTo>
                <a:cubicBezTo>
                  <a:pt x="11129" y="10647"/>
                  <a:pt x="11160" y="10735"/>
                  <a:pt x="11162" y="10795"/>
                </a:cubicBezTo>
                <a:cubicBezTo>
                  <a:pt x="11180" y="10798"/>
                  <a:pt x="11192" y="10802"/>
                  <a:pt x="11208" y="10805"/>
                </a:cubicBezTo>
                <a:lnTo>
                  <a:pt x="11221" y="10785"/>
                </a:lnTo>
                <a:lnTo>
                  <a:pt x="11240" y="10811"/>
                </a:lnTo>
                <a:cubicBezTo>
                  <a:pt x="11392" y="10844"/>
                  <a:pt x="11440" y="10882"/>
                  <a:pt x="11476" y="10969"/>
                </a:cubicBezTo>
                <a:cubicBezTo>
                  <a:pt x="11504" y="11037"/>
                  <a:pt x="11553" y="11086"/>
                  <a:pt x="11583" y="11079"/>
                </a:cubicBezTo>
                <a:cubicBezTo>
                  <a:pt x="11613" y="11072"/>
                  <a:pt x="11647" y="11142"/>
                  <a:pt x="11659" y="11234"/>
                </a:cubicBezTo>
                <a:cubicBezTo>
                  <a:pt x="11667" y="11298"/>
                  <a:pt x="11710" y="11407"/>
                  <a:pt x="11764" y="11514"/>
                </a:cubicBezTo>
                <a:cubicBezTo>
                  <a:pt x="11799" y="11562"/>
                  <a:pt x="11823" y="11605"/>
                  <a:pt x="11836" y="11644"/>
                </a:cubicBezTo>
                <a:cubicBezTo>
                  <a:pt x="11836" y="11645"/>
                  <a:pt x="11836" y="11645"/>
                  <a:pt x="11837" y="11646"/>
                </a:cubicBezTo>
                <a:cubicBezTo>
                  <a:pt x="11902" y="11748"/>
                  <a:pt x="11937" y="11836"/>
                  <a:pt x="11947" y="11909"/>
                </a:cubicBezTo>
                <a:cubicBezTo>
                  <a:pt x="11947" y="11909"/>
                  <a:pt x="11948" y="11910"/>
                  <a:pt x="11948" y="11910"/>
                </a:cubicBezTo>
                <a:cubicBezTo>
                  <a:pt x="11949" y="11911"/>
                  <a:pt x="11949" y="11911"/>
                  <a:pt x="11949" y="11912"/>
                </a:cubicBezTo>
                <a:cubicBezTo>
                  <a:pt x="11972" y="11939"/>
                  <a:pt x="11992" y="11961"/>
                  <a:pt x="12020" y="11997"/>
                </a:cubicBezTo>
                <a:cubicBezTo>
                  <a:pt x="12271" y="12324"/>
                  <a:pt x="12405" y="12787"/>
                  <a:pt x="12296" y="12950"/>
                </a:cubicBezTo>
                <a:cubicBezTo>
                  <a:pt x="12278" y="12976"/>
                  <a:pt x="12272" y="13013"/>
                  <a:pt x="12274" y="13057"/>
                </a:cubicBezTo>
                <a:cubicBezTo>
                  <a:pt x="12307" y="13068"/>
                  <a:pt x="12346" y="13066"/>
                  <a:pt x="12400" y="13050"/>
                </a:cubicBezTo>
                <a:cubicBezTo>
                  <a:pt x="12692" y="12963"/>
                  <a:pt x="12781" y="13217"/>
                  <a:pt x="12731" y="13998"/>
                </a:cubicBezTo>
                <a:cubicBezTo>
                  <a:pt x="12701" y="14472"/>
                  <a:pt x="12711" y="14678"/>
                  <a:pt x="12765" y="14735"/>
                </a:cubicBezTo>
                <a:cubicBezTo>
                  <a:pt x="12807" y="14778"/>
                  <a:pt x="12850" y="14898"/>
                  <a:pt x="12860" y="14999"/>
                </a:cubicBezTo>
                <a:cubicBezTo>
                  <a:pt x="12874" y="15133"/>
                  <a:pt x="12839" y="15193"/>
                  <a:pt x="12736" y="15215"/>
                </a:cubicBezTo>
                <a:cubicBezTo>
                  <a:pt x="12666" y="15229"/>
                  <a:pt x="12596" y="15296"/>
                  <a:pt x="12567" y="15371"/>
                </a:cubicBezTo>
                <a:cubicBezTo>
                  <a:pt x="12601" y="15486"/>
                  <a:pt x="12591" y="15549"/>
                  <a:pt x="12543" y="15637"/>
                </a:cubicBezTo>
                <a:cubicBezTo>
                  <a:pt x="12499" y="15715"/>
                  <a:pt x="12442" y="15769"/>
                  <a:pt x="12416" y="15758"/>
                </a:cubicBezTo>
                <a:cubicBezTo>
                  <a:pt x="12407" y="15754"/>
                  <a:pt x="12390" y="15765"/>
                  <a:pt x="12372" y="15781"/>
                </a:cubicBezTo>
                <a:cubicBezTo>
                  <a:pt x="12357" y="15806"/>
                  <a:pt x="12346" y="15830"/>
                  <a:pt x="12331" y="15853"/>
                </a:cubicBezTo>
                <a:cubicBezTo>
                  <a:pt x="12280" y="15934"/>
                  <a:pt x="12229" y="16006"/>
                  <a:pt x="12186" y="16060"/>
                </a:cubicBezTo>
                <a:cubicBezTo>
                  <a:pt x="12199" y="16080"/>
                  <a:pt x="12207" y="16101"/>
                  <a:pt x="12201" y="16116"/>
                </a:cubicBezTo>
                <a:cubicBezTo>
                  <a:pt x="12187" y="16149"/>
                  <a:pt x="12020" y="16206"/>
                  <a:pt x="11971" y="16193"/>
                </a:cubicBezTo>
                <a:cubicBezTo>
                  <a:pt x="11965" y="16192"/>
                  <a:pt x="11955" y="16199"/>
                  <a:pt x="11946" y="16205"/>
                </a:cubicBezTo>
                <a:cubicBezTo>
                  <a:pt x="11937" y="16216"/>
                  <a:pt x="11927" y="16226"/>
                  <a:pt x="11918" y="16236"/>
                </a:cubicBezTo>
                <a:cubicBezTo>
                  <a:pt x="11913" y="16244"/>
                  <a:pt x="11907" y="16249"/>
                  <a:pt x="11903" y="16257"/>
                </a:cubicBezTo>
                <a:cubicBezTo>
                  <a:pt x="11888" y="16290"/>
                  <a:pt x="11869" y="16305"/>
                  <a:pt x="11850" y="16312"/>
                </a:cubicBezTo>
                <a:cubicBezTo>
                  <a:pt x="11846" y="16316"/>
                  <a:pt x="11842" y="16320"/>
                  <a:pt x="11838" y="16325"/>
                </a:cubicBezTo>
                <a:cubicBezTo>
                  <a:pt x="11816" y="16424"/>
                  <a:pt x="11760" y="16479"/>
                  <a:pt x="11668" y="16482"/>
                </a:cubicBezTo>
                <a:cubicBezTo>
                  <a:pt x="11656" y="16483"/>
                  <a:pt x="11643" y="16488"/>
                  <a:pt x="11631" y="16489"/>
                </a:cubicBezTo>
                <a:cubicBezTo>
                  <a:pt x="11630" y="16489"/>
                  <a:pt x="11630" y="16489"/>
                  <a:pt x="11629" y="16489"/>
                </a:cubicBezTo>
                <a:cubicBezTo>
                  <a:pt x="11528" y="16551"/>
                  <a:pt x="11437" y="16584"/>
                  <a:pt x="11403" y="16565"/>
                </a:cubicBezTo>
                <a:cubicBezTo>
                  <a:pt x="11400" y="16563"/>
                  <a:pt x="11393" y="16562"/>
                  <a:pt x="11389" y="16561"/>
                </a:cubicBezTo>
                <a:cubicBezTo>
                  <a:pt x="11366" y="16572"/>
                  <a:pt x="11336" y="16583"/>
                  <a:pt x="11297" y="16594"/>
                </a:cubicBezTo>
                <a:cubicBezTo>
                  <a:pt x="10871" y="16863"/>
                  <a:pt x="10114" y="17223"/>
                  <a:pt x="9781" y="17300"/>
                </a:cubicBezTo>
                <a:cubicBezTo>
                  <a:pt x="9585" y="17346"/>
                  <a:pt x="9381" y="17446"/>
                  <a:pt x="9328" y="17522"/>
                </a:cubicBezTo>
                <a:cubicBezTo>
                  <a:pt x="9274" y="17598"/>
                  <a:pt x="9126" y="17662"/>
                  <a:pt x="8999" y="17662"/>
                </a:cubicBezTo>
                <a:cubicBezTo>
                  <a:pt x="8871" y="17662"/>
                  <a:pt x="8622" y="17792"/>
                  <a:pt x="8445" y="17952"/>
                </a:cubicBezTo>
                <a:cubicBezTo>
                  <a:pt x="8341" y="18047"/>
                  <a:pt x="8224" y="18115"/>
                  <a:pt x="8128" y="18146"/>
                </a:cubicBezTo>
                <a:cubicBezTo>
                  <a:pt x="8055" y="18211"/>
                  <a:pt x="7985" y="18277"/>
                  <a:pt x="7922" y="18340"/>
                </a:cubicBezTo>
                <a:cubicBezTo>
                  <a:pt x="7909" y="18353"/>
                  <a:pt x="7899" y="18361"/>
                  <a:pt x="7886" y="18374"/>
                </a:cubicBezTo>
                <a:cubicBezTo>
                  <a:pt x="7854" y="18538"/>
                  <a:pt x="7706" y="18698"/>
                  <a:pt x="7599" y="18670"/>
                </a:cubicBezTo>
                <a:cubicBezTo>
                  <a:pt x="7547" y="18739"/>
                  <a:pt x="7493" y="18807"/>
                  <a:pt x="7444" y="18880"/>
                </a:cubicBezTo>
                <a:cubicBezTo>
                  <a:pt x="7412" y="18927"/>
                  <a:pt x="7368" y="18975"/>
                  <a:pt x="7320" y="19020"/>
                </a:cubicBezTo>
                <a:cubicBezTo>
                  <a:pt x="7308" y="19059"/>
                  <a:pt x="7298" y="19094"/>
                  <a:pt x="7298" y="19115"/>
                </a:cubicBezTo>
                <a:cubicBezTo>
                  <a:pt x="7298" y="19160"/>
                  <a:pt x="7275" y="19202"/>
                  <a:pt x="7240" y="19222"/>
                </a:cubicBezTo>
                <a:cubicBezTo>
                  <a:pt x="7207" y="19240"/>
                  <a:pt x="7158" y="19292"/>
                  <a:pt x="7131" y="19335"/>
                </a:cubicBezTo>
                <a:lnTo>
                  <a:pt x="7082" y="19414"/>
                </a:lnTo>
                <a:lnTo>
                  <a:pt x="7053" y="19337"/>
                </a:lnTo>
                <a:cubicBezTo>
                  <a:pt x="7048" y="19322"/>
                  <a:pt x="7046" y="19307"/>
                  <a:pt x="7043" y="19294"/>
                </a:cubicBezTo>
                <a:cubicBezTo>
                  <a:pt x="7038" y="19289"/>
                  <a:pt x="7033" y="19287"/>
                  <a:pt x="7029" y="19279"/>
                </a:cubicBezTo>
                <a:cubicBezTo>
                  <a:pt x="7004" y="19235"/>
                  <a:pt x="7004" y="19222"/>
                  <a:pt x="7031" y="19209"/>
                </a:cubicBezTo>
                <a:cubicBezTo>
                  <a:pt x="7044" y="19203"/>
                  <a:pt x="7042" y="19202"/>
                  <a:pt x="7051" y="19197"/>
                </a:cubicBezTo>
                <a:cubicBezTo>
                  <a:pt x="6998" y="19215"/>
                  <a:pt x="6955" y="19226"/>
                  <a:pt x="6919" y="19230"/>
                </a:cubicBezTo>
                <a:cubicBezTo>
                  <a:pt x="6913" y="19236"/>
                  <a:pt x="6907" y="19240"/>
                  <a:pt x="6902" y="19247"/>
                </a:cubicBezTo>
                <a:cubicBezTo>
                  <a:pt x="6856" y="19308"/>
                  <a:pt x="6811" y="19288"/>
                  <a:pt x="6808" y="19209"/>
                </a:cubicBezTo>
                <a:cubicBezTo>
                  <a:pt x="6790" y="19199"/>
                  <a:pt x="6771" y="19180"/>
                  <a:pt x="6753" y="19161"/>
                </a:cubicBezTo>
                <a:cubicBezTo>
                  <a:pt x="6746" y="19157"/>
                  <a:pt x="6739" y="19154"/>
                  <a:pt x="6731" y="19151"/>
                </a:cubicBezTo>
                <a:cubicBezTo>
                  <a:pt x="6707" y="19171"/>
                  <a:pt x="6678" y="19187"/>
                  <a:pt x="6666" y="19187"/>
                </a:cubicBezTo>
                <a:cubicBezTo>
                  <a:pt x="6628" y="19187"/>
                  <a:pt x="6590" y="19106"/>
                  <a:pt x="6603" y="19053"/>
                </a:cubicBezTo>
                <a:cubicBezTo>
                  <a:pt x="6610" y="19029"/>
                  <a:pt x="6597" y="18994"/>
                  <a:pt x="6579" y="18966"/>
                </a:cubicBezTo>
                <a:cubicBezTo>
                  <a:pt x="6558" y="18951"/>
                  <a:pt x="6542" y="18946"/>
                  <a:pt x="6535" y="18957"/>
                </a:cubicBezTo>
                <a:cubicBezTo>
                  <a:pt x="6516" y="18985"/>
                  <a:pt x="6426" y="18950"/>
                  <a:pt x="6333" y="18879"/>
                </a:cubicBezTo>
                <a:cubicBezTo>
                  <a:pt x="6300" y="18853"/>
                  <a:pt x="6274" y="18829"/>
                  <a:pt x="6253" y="18805"/>
                </a:cubicBezTo>
                <a:cubicBezTo>
                  <a:pt x="6250" y="18805"/>
                  <a:pt x="6249" y="18803"/>
                  <a:pt x="6246" y="18803"/>
                </a:cubicBezTo>
                <a:cubicBezTo>
                  <a:pt x="6174" y="18803"/>
                  <a:pt x="6154" y="18789"/>
                  <a:pt x="6148" y="18728"/>
                </a:cubicBezTo>
                <a:cubicBezTo>
                  <a:pt x="6144" y="18686"/>
                  <a:pt x="6157" y="18632"/>
                  <a:pt x="6176" y="18608"/>
                </a:cubicBezTo>
                <a:cubicBezTo>
                  <a:pt x="6179" y="18605"/>
                  <a:pt x="6180" y="18599"/>
                  <a:pt x="6182" y="18596"/>
                </a:cubicBezTo>
                <a:cubicBezTo>
                  <a:pt x="6181" y="18553"/>
                  <a:pt x="6182" y="18504"/>
                  <a:pt x="6186" y="18443"/>
                </a:cubicBezTo>
                <a:cubicBezTo>
                  <a:pt x="6188" y="18426"/>
                  <a:pt x="6187" y="18415"/>
                  <a:pt x="6189" y="18397"/>
                </a:cubicBezTo>
                <a:cubicBezTo>
                  <a:pt x="6183" y="18348"/>
                  <a:pt x="6184" y="18312"/>
                  <a:pt x="6195" y="18297"/>
                </a:cubicBezTo>
                <a:cubicBezTo>
                  <a:pt x="6200" y="18213"/>
                  <a:pt x="6207" y="18118"/>
                  <a:pt x="6210" y="18061"/>
                </a:cubicBezTo>
                <a:cubicBezTo>
                  <a:pt x="6028" y="18018"/>
                  <a:pt x="5971" y="17944"/>
                  <a:pt x="5990" y="17777"/>
                </a:cubicBezTo>
                <a:cubicBezTo>
                  <a:pt x="6011" y="17590"/>
                  <a:pt x="5972" y="17542"/>
                  <a:pt x="5857" y="17607"/>
                </a:cubicBezTo>
                <a:cubicBezTo>
                  <a:pt x="5757" y="17664"/>
                  <a:pt x="5607" y="17561"/>
                  <a:pt x="5471" y="17343"/>
                </a:cubicBezTo>
                <a:cubicBezTo>
                  <a:pt x="5237" y="16970"/>
                  <a:pt x="5196" y="16777"/>
                  <a:pt x="5294" y="16524"/>
                </a:cubicBezTo>
                <a:cubicBezTo>
                  <a:pt x="5387" y="16284"/>
                  <a:pt x="5357" y="15847"/>
                  <a:pt x="5247" y="15829"/>
                </a:cubicBezTo>
                <a:cubicBezTo>
                  <a:pt x="4977" y="15785"/>
                  <a:pt x="4782" y="15504"/>
                  <a:pt x="4839" y="15239"/>
                </a:cubicBezTo>
                <a:cubicBezTo>
                  <a:pt x="4872" y="15085"/>
                  <a:pt x="4851" y="14915"/>
                  <a:pt x="4792" y="14861"/>
                </a:cubicBezTo>
                <a:cubicBezTo>
                  <a:pt x="4612" y="14695"/>
                  <a:pt x="4667" y="13741"/>
                  <a:pt x="4868" y="13554"/>
                </a:cubicBezTo>
                <a:cubicBezTo>
                  <a:pt x="4994" y="13437"/>
                  <a:pt x="5034" y="13257"/>
                  <a:pt x="5013" y="12924"/>
                </a:cubicBezTo>
                <a:cubicBezTo>
                  <a:pt x="5009" y="12902"/>
                  <a:pt x="5008" y="12877"/>
                  <a:pt x="5010" y="12850"/>
                </a:cubicBezTo>
                <a:lnTo>
                  <a:pt x="4972" y="12378"/>
                </a:lnTo>
                <a:lnTo>
                  <a:pt x="4294" y="12293"/>
                </a:lnTo>
                <a:cubicBezTo>
                  <a:pt x="3921" y="12246"/>
                  <a:pt x="3274" y="12154"/>
                  <a:pt x="2853" y="12088"/>
                </a:cubicBezTo>
                <a:cubicBezTo>
                  <a:pt x="2433" y="12021"/>
                  <a:pt x="1619" y="11991"/>
                  <a:pt x="1044" y="12020"/>
                </a:cubicBezTo>
                <a:lnTo>
                  <a:pt x="71" y="12071"/>
                </a:lnTo>
                <a:cubicBezTo>
                  <a:pt x="32" y="12437"/>
                  <a:pt x="26" y="13514"/>
                  <a:pt x="15" y="16730"/>
                </a:cubicBezTo>
                <a:lnTo>
                  <a:pt x="0" y="21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9046"/>
                </a:lnTo>
                <a:cubicBezTo>
                  <a:pt x="21600" y="19039"/>
                  <a:pt x="21600" y="19035"/>
                  <a:pt x="21600" y="19028"/>
                </a:cubicBezTo>
                <a:cubicBezTo>
                  <a:pt x="21600" y="18475"/>
                  <a:pt x="21596" y="18029"/>
                  <a:pt x="21591" y="17619"/>
                </a:cubicBezTo>
                <a:cubicBezTo>
                  <a:pt x="21580" y="16922"/>
                  <a:pt x="21555" y="16608"/>
                  <a:pt x="21505" y="16547"/>
                </a:cubicBezTo>
                <a:cubicBezTo>
                  <a:pt x="21495" y="16542"/>
                  <a:pt x="21487" y="16539"/>
                  <a:pt x="21475" y="16532"/>
                </a:cubicBezTo>
                <a:cubicBezTo>
                  <a:pt x="21472" y="16533"/>
                  <a:pt x="21469" y="16533"/>
                  <a:pt x="21465" y="16535"/>
                </a:cubicBezTo>
                <a:cubicBezTo>
                  <a:pt x="21374" y="16587"/>
                  <a:pt x="21251" y="16567"/>
                  <a:pt x="21136" y="16505"/>
                </a:cubicBezTo>
                <a:cubicBezTo>
                  <a:pt x="21116" y="16516"/>
                  <a:pt x="21093" y="16524"/>
                  <a:pt x="21064" y="16524"/>
                </a:cubicBezTo>
                <a:cubicBezTo>
                  <a:pt x="20926" y="16524"/>
                  <a:pt x="20063" y="15895"/>
                  <a:pt x="19738" y="15559"/>
                </a:cubicBezTo>
                <a:cubicBezTo>
                  <a:pt x="19585" y="15401"/>
                  <a:pt x="19430" y="15270"/>
                  <a:pt x="19396" y="15269"/>
                </a:cubicBezTo>
                <a:cubicBezTo>
                  <a:pt x="19233" y="15262"/>
                  <a:pt x="18990" y="15025"/>
                  <a:pt x="18836" y="14725"/>
                </a:cubicBezTo>
                <a:cubicBezTo>
                  <a:pt x="18676" y="14414"/>
                  <a:pt x="18596" y="14056"/>
                  <a:pt x="18516" y="13291"/>
                </a:cubicBezTo>
                <a:cubicBezTo>
                  <a:pt x="18498" y="13114"/>
                  <a:pt x="18450" y="12909"/>
                  <a:pt x="18411" y="12838"/>
                </a:cubicBezTo>
                <a:cubicBezTo>
                  <a:pt x="18329" y="12685"/>
                  <a:pt x="18320" y="12563"/>
                  <a:pt x="18282" y="11168"/>
                </a:cubicBezTo>
                <a:cubicBezTo>
                  <a:pt x="18267" y="10584"/>
                  <a:pt x="18242" y="9759"/>
                  <a:pt x="18228" y="9333"/>
                </a:cubicBezTo>
                <a:cubicBezTo>
                  <a:pt x="18206" y="8663"/>
                  <a:pt x="18223" y="8511"/>
                  <a:pt x="18344" y="8180"/>
                </a:cubicBezTo>
                <a:cubicBezTo>
                  <a:pt x="18499" y="7760"/>
                  <a:pt x="18631" y="6759"/>
                  <a:pt x="18629" y="6047"/>
                </a:cubicBezTo>
                <a:cubicBezTo>
                  <a:pt x="18628" y="5914"/>
                  <a:pt x="18634" y="5806"/>
                  <a:pt x="18644" y="5714"/>
                </a:cubicBezTo>
                <a:cubicBezTo>
                  <a:pt x="18636" y="5658"/>
                  <a:pt x="18627" y="5613"/>
                  <a:pt x="18615" y="5595"/>
                </a:cubicBezTo>
                <a:cubicBezTo>
                  <a:pt x="18576" y="5536"/>
                  <a:pt x="18544" y="5317"/>
                  <a:pt x="18544" y="5109"/>
                </a:cubicBezTo>
                <a:cubicBezTo>
                  <a:pt x="18544" y="4636"/>
                  <a:pt x="18226" y="3114"/>
                  <a:pt x="18127" y="3114"/>
                </a:cubicBezTo>
                <a:cubicBezTo>
                  <a:pt x="18065" y="3114"/>
                  <a:pt x="17924" y="2817"/>
                  <a:pt x="17805" y="2496"/>
                </a:cubicBezTo>
                <a:cubicBezTo>
                  <a:pt x="17773" y="2470"/>
                  <a:pt x="17742" y="2440"/>
                  <a:pt x="17713" y="2403"/>
                </a:cubicBezTo>
                <a:cubicBezTo>
                  <a:pt x="17621" y="2284"/>
                  <a:pt x="17193" y="1918"/>
                  <a:pt x="16761" y="1590"/>
                </a:cubicBezTo>
                <a:cubicBezTo>
                  <a:pt x="16197" y="1161"/>
                  <a:pt x="15850" y="992"/>
                  <a:pt x="15526" y="992"/>
                </a:cubicBezTo>
                <a:cubicBezTo>
                  <a:pt x="15278" y="992"/>
                  <a:pt x="14793" y="823"/>
                  <a:pt x="14449" y="614"/>
                </a:cubicBezTo>
                <a:cubicBezTo>
                  <a:pt x="14104" y="406"/>
                  <a:pt x="13755" y="235"/>
                  <a:pt x="13672" y="23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١١٨ ١١٨" descr="١١٨ ١١٨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281" name="IMG_6981.jpeg" descr="IMG_6981.jpeg"/>
          <p:cNvPicPr>
            <a:picLocks noChangeAspect="1"/>
          </p:cNvPicPr>
          <p:nvPr/>
        </p:nvPicPr>
        <p:blipFill>
          <a:blip r:embed="rId3"/>
          <a:srcRect t="1689" b="1"/>
          <a:stretch>
            <a:fillRect/>
          </a:stretch>
        </p:blipFill>
        <p:spPr>
          <a:xfrm>
            <a:off x="-168305" y="8496389"/>
            <a:ext cx="7772401" cy="521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63" y="0"/>
                </a:moveTo>
                <a:cubicBezTo>
                  <a:pt x="12140" y="52"/>
                  <a:pt x="12125" y="129"/>
                  <a:pt x="12125" y="235"/>
                </a:cubicBezTo>
                <a:cubicBezTo>
                  <a:pt x="12125" y="313"/>
                  <a:pt x="12134" y="383"/>
                  <a:pt x="12149" y="437"/>
                </a:cubicBezTo>
                <a:cubicBezTo>
                  <a:pt x="12205" y="475"/>
                  <a:pt x="12280" y="430"/>
                  <a:pt x="12364" y="304"/>
                </a:cubicBezTo>
                <a:cubicBezTo>
                  <a:pt x="12384" y="220"/>
                  <a:pt x="12390" y="133"/>
                  <a:pt x="12374" y="71"/>
                </a:cubicBezTo>
                <a:cubicBezTo>
                  <a:pt x="12332" y="64"/>
                  <a:pt x="12285" y="56"/>
                  <a:pt x="12258" y="51"/>
                </a:cubicBezTo>
                <a:cubicBezTo>
                  <a:pt x="12234" y="47"/>
                  <a:pt x="12198" y="25"/>
                  <a:pt x="12163" y="0"/>
                </a:cubicBezTo>
                <a:close/>
                <a:moveTo>
                  <a:pt x="13672" y="235"/>
                </a:moveTo>
                <a:cubicBezTo>
                  <a:pt x="13469" y="235"/>
                  <a:pt x="12310" y="2065"/>
                  <a:pt x="12368" y="2293"/>
                </a:cubicBezTo>
                <a:cubicBezTo>
                  <a:pt x="12394" y="2392"/>
                  <a:pt x="12211" y="2691"/>
                  <a:pt x="11961" y="2958"/>
                </a:cubicBezTo>
                <a:cubicBezTo>
                  <a:pt x="10833" y="4163"/>
                  <a:pt x="10117" y="6715"/>
                  <a:pt x="10537" y="8034"/>
                </a:cubicBezTo>
                <a:cubicBezTo>
                  <a:pt x="10624" y="8305"/>
                  <a:pt x="10745" y="8894"/>
                  <a:pt x="10808" y="9343"/>
                </a:cubicBezTo>
                <a:cubicBezTo>
                  <a:pt x="10870" y="9792"/>
                  <a:pt x="10988" y="10314"/>
                  <a:pt x="11068" y="10503"/>
                </a:cubicBezTo>
                <a:cubicBezTo>
                  <a:pt x="11129" y="10647"/>
                  <a:pt x="11160" y="10735"/>
                  <a:pt x="11162" y="10795"/>
                </a:cubicBezTo>
                <a:cubicBezTo>
                  <a:pt x="11180" y="10798"/>
                  <a:pt x="11192" y="10802"/>
                  <a:pt x="11208" y="10805"/>
                </a:cubicBezTo>
                <a:lnTo>
                  <a:pt x="11221" y="10785"/>
                </a:lnTo>
                <a:lnTo>
                  <a:pt x="11240" y="10811"/>
                </a:lnTo>
                <a:cubicBezTo>
                  <a:pt x="11392" y="10844"/>
                  <a:pt x="11440" y="10882"/>
                  <a:pt x="11476" y="10969"/>
                </a:cubicBezTo>
                <a:cubicBezTo>
                  <a:pt x="11504" y="11037"/>
                  <a:pt x="11553" y="11086"/>
                  <a:pt x="11583" y="11079"/>
                </a:cubicBezTo>
                <a:cubicBezTo>
                  <a:pt x="11613" y="11072"/>
                  <a:pt x="11647" y="11142"/>
                  <a:pt x="11659" y="11234"/>
                </a:cubicBezTo>
                <a:cubicBezTo>
                  <a:pt x="11667" y="11298"/>
                  <a:pt x="11710" y="11407"/>
                  <a:pt x="11764" y="11514"/>
                </a:cubicBezTo>
                <a:cubicBezTo>
                  <a:pt x="11799" y="11562"/>
                  <a:pt x="11823" y="11605"/>
                  <a:pt x="11836" y="11644"/>
                </a:cubicBezTo>
                <a:cubicBezTo>
                  <a:pt x="11836" y="11645"/>
                  <a:pt x="11836" y="11645"/>
                  <a:pt x="11837" y="11646"/>
                </a:cubicBezTo>
                <a:cubicBezTo>
                  <a:pt x="11902" y="11748"/>
                  <a:pt x="11937" y="11836"/>
                  <a:pt x="11947" y="11909"/>
                </a:cubicBezTo>
                <a:cubicBezTo>
                  <a:pt x="11947" y="11909"/>
                  <a:pt x="11948" y="11910"/>
                  <a:pt x="11948" y="11910"/>
                </a:cubicBezTo>
                <a:cubicBezTo>
                  <a:pt x="11949" y="11911"/>
                  <a:pt x="11949" y="11911"/>
                  <a:pt x="11949" y="11912"/>
                </a:cubicBezTo>
                <a:cubicBezTo>
                  <a:pt x="11972" y="11939"/>
                  <a:pt x="11992" y="11961"/>
                  <a:pt x="12020" y="11997"/>
                </a:cubicBezTo>
                <a:cubicBezTo>
                  <a:pt x="12271" y="12324"/>
                  <a:pt x="12405" y="12787"/>
                  <a:pt x="12296" y="12950"/>
                </a:cubicBezTo>
                <a:cubicBezTo>
                  <a:pt x="12278" y="12976"/>
                  <a:pt x="12272" y="13013"/>
                  <a:pt x="12274" y="13057"/>
                </a:cubicBezTo>
                <a:cubicBezTo>
                  <a:pt x="12307" y="13068"/>
                  <a:pt x="12346" y="13066"/>
                  <a:pt x="12400" y="13050"/>
                </a:cubicBezTo>
                <a:cubicBezTo>
                  <a:pt x="12692" y="12963"/>
                  <a:pt x="12781" y="13217"/>
                  <a:pt x="12731" y="13998"/>
                </a:cubicBezTo>
                <a:cubicBezTo>
                  <a:pt x="12701" y="14472"/>
                  <a:pt x="12711" y="14678"/>
                  <a:pt x="12765" y="14735"/>
                </a:cubicBezTo>
                <a:cubicBezTo>
                  <a:pt x="12807" y="14778"/>
                  <a:pt x="12850" y="14898"/>
                  <a:pt x="12860" y="14999"/>
                </a:cubicBezTo>
                <a:cubicBezTo>
                  <a:pt x="12874" y="15133"/>
                  <a:pt x="12839" y="15193"/>
                  <a:pt x="12736" y="15215"/>
                </a:cubicBezTo>
                <a:cubicBezTo>
                  <a:pt x="12666" y="15229"/>
                  <a:pt x="12596" y="15296"/>
                  <a:pt x="12567" y="15371"/>
                </a:cubicBezTo>
                <a:cubicBezTo>
                  <a:pt x="12601" y="15486"/>
                  <a:pt x="12591" y="15549"/>
                  <a:pt x="12543" y="15637"/>
                </a:cubicBezTo>
                <a:cubicBezTo>
                  <a:pt x="12499" y="15715"/>
                  <a:pt x="12442" y="15769"/>
                  <a:pt x="12416" y="15758"/>
                </a:cubicBezTo>
                <a:cubicBezTo>
                  <a:pt x="12407" y="15754"/>
                  <a:pt x="12390" y="15765"/>
                  <a:pt x="12372" y="15781"/>
                </a:cubicBezTo>
                <a:cubicBezTo>
                  <a:pt x="12357" y="15806"/>
                  <a:pt x="12346" y="15830"/>
                  <a:pt x="12331" y="15853"/>
                </a:cubicBezTo>
                <a:cubicBezTo>
                  <a:pt x="12280" y="15934"/>
                  <a:pt x="12229" y="16006"/>
                  <a:pt x="12186" y="16060"/>
                </a:cubicBezTo>
                <a:cubicBezTo>
                  <a:pt x="12199" y="16080"/>
                  <a:pt x="12207" y="16101"/>
                  <a:pt x="12201" y="16116"/>
                </a:cubicBezTo>
                <a:cubicBezTo>
                  <a:pt x="12187" y="16149"/>
                  <a:pt x="12020" y="16206"/>
                  <a:pt x="11971" y="16193"/>
                </a:cubicBezTo>
                <a:cubicBezTo>
                  <a:pt x="11965" y="16192"/>
                  <a:pt x="11955" y="16199"/>
                  <a:pt x="11946" y="16205"/>
                </a:cubicBezTo>
                <a:cubicBezTo>
                  <a:pt x="11937" y="16216"/>
                  <a:pt x="11927" y="16226"/>
                  <a:pt x="11918" y="16236"/>
                </a:cubicBezTo>
                <a:cubicBezTo>
                  <a:pt x="11913" y="16244"/>
                  <a:pt x="11907" y="16249"/>
                  <a:pt x="11903" y="16257"/>
                </a:cubicBezTo>
                <a:cubicBezTo>
                  <a:pt x="11888" y="16290"/>
                  <a:pt x="11869" y="16305"/>
                  <a:pt x="11850" y="16312"/>
                </a:cubicBezTo>
                <a:cubicBezTo>
                  <a:pt x="11846" y="16316"/>
                  <a:pt x="11842" y="16320"/>
                  <a:pt x="11838" y="16325"/>
                </a:cubicBezTo>
                <a:cubicBezTo>
                  <a:pt x="11816" y="16424"/>
                  <a:pt x="11760" y="16479"/>
                  <a:pt x="11668" y="16482"/>
                </a:cubicBezTo>
                <a:cubicBezTo>
                  <a:pt x="11656" y="16483"/>
                  <a:pt x="11643" y="16488"/>
                  <a:pt x="11631" y="16489"/>
                </a:cubicBezTo>
                <a:cubicBezTo>
                  <a:pt x="11630" y="16489"/>
                  <a:pt x="11630" y="16489"/>
                  <a:pt x="11629" y="16489"/>
                </a:cubicBezTo>
                <a:cubicBezTo>
                  <a:pt x="11528" y="16551"/>
                  <a:pt x="11437" y="16584"/>
                  <a:pt x="11403" y="16565"/>
                </a:cubicBezTo>
                <a:cubicBezTo>
                  <a:pt x="11400" y="16563"/>
                  <a:pt x="11393" y="16562"/>
                  <a:pt x="11389" y="16561"/>
                </a:cubicBezTo>
                <a:cubicBezTo>
                  <a:pt x="11366" y="16572"/>
                  <a:pt x="11336" y="16583"/>
                  <a:pt x="11297" y="16594"/>
                </a:cubicBezTo>
                <a:cubicBezTo>
                  <a:pt x="10871" y="16863"/>
                  <a:pt x="10114" y="17223"/>
                  <a:pt x="9781" y="17300"/>
                </a:cubicBezTo>
                <a:cubicBezTo>
                  <a:pt x="9585" y="17346"/>
                  <a:pt x="9381" y="17446"/>
                  <a:pt x="9328" y="17522"/>
                </a:cubicBezTo>
                <a:cubicBezTo>
                  <a:pt x="9274" y="17598"/>
                  <a:pt x="9126" y="17662"/>
                  <a:pt x="8999" y="17662"/>
                </a:cubicBezTo>
                <a:cubicBezTo>
                  <a:pt x="8871" y="17662"/>
                  <a:pt x="8622" y="17792"/>
                  <a:pt x="8445" y="17952"/>
                </a:cubicBezTo>
                <a:cubicBezTo>
                  <a:pt x="8341" y="18047"/>
                  <a:pt x="8224" y="18115"/>
                  <a:pt x="8128" y="18146"/>
                </a:cubicBezTo>
                <a:cubicBezTo>
                  <a:pt x="8055" y="18211"/>
                  <a:pt x="7985" y="18277"/>
                  <a:pt x="7922" y="18340"/>
                </a:cubicBezTo>
                <a:cubicBezTo>
                  <a:pt x="7909" y="18353"/>
                  <a:pt x="7899" y="18361"/>
                  <a:pt x="7886" y="18374"/>
                </a:cubicBezTo>
                <a:cubicBezTo>
                  <a:pt x="7854" y="18538"/>
                  <a:pt x="7706" y="18698"/>
                  <a:pt x="7599" y="18670"/>
                </a:cubicBezTo>
                <a:cubicBezTo>
                  <a:pt x="7547" y="18739"/>
                  <a:pt x="7493" y="18807"/>
                  <a:pt x="7444" y="18880"/>
                </a:cubicBezTo>
                <a:cubicBezTo>
                  <a:pt x="7412" y="18927"/>
                  <a:pt x="7368" y="18975"/>
                  <a:pt x="7320" y="19020"/>
                </a:cubicBezTo>
                <a:cubicBezTo>
                  <a:pt x="7308" y="19059"/>
                  <a:pt x="7298" y="19094"/>
                  <a:pt x="7298" y="19115"/>
                </a:cubicBezTo>
                <a:cubicBezTo>
                  <a:pt x="7298" y="19160"/>
                  <a:pt x="7275" y="19202"/>
                  <a:pt x="7240" y="19222"/>
                </a:cubicBezTo>
                <a:cubicBezTo>
                  <a:pt x="7207" y="19240"/>
                  <a:pt x="7158" y="19292"/>
                  <a:pt x="7131" y="19335"/>
                </a:cubicBezTo>
                <a:lnTo>
                  <a:pt x="7082" y="19414"/>
                </a:lnTo>
                <a:lnTo>
                  <a:pt x="7053" y="19337"/>
                </a:lnTo>
                <a:cubicBezTo>
                  <a:pt x="7048" y="19322"/>
                  <a:pt x="7046" y="19307"/>
                  <a:pt x="7043" y="19294"/>
                </a:cubicBezTo>
                <a:cubicBezTo>
                  <a:pt x="7038" y="19289"/>
                  <a:pt x="7033" y="19287"/>
                  <a:pt x="7029" y="19279"/>
                </a:cubicBezTo>
                <a:cubicBezTo>
                  <a:pt x="7004" y="19235"/>
                  <a:pt x="7004" y="19222"/>
                  <a:pt x="7031" y="19209"/>
                </a:cubicBezTo>
                <a:cubicBezTo>
                  <a:pt x="7044" y="19203"/>
                  <a:pt x="7042" y="19202"/>
                  <a:pt x="7051" y="19197"/>
                </a:cubicBezTo>
                <a:cubicBezTo>
                  <a:pt x="6998" y="19215"/>
                  <a:pt x="6955" y="19226"/>
                  <a:pt x="6919" y="19230"/>
                </a:cubicBezTo>
                <a:cubicBezTo>
                  <a:pt x="6913" y="19236"/>
                  <a:pt x="6907" y="19240"/>
                  <a:pt x="6902" y="19247"/>
                </a:cubicBezTo>
                <a:cubicBezTo>
                  <a:pt x="6856" y="19308"/>
                  <a:pt x="6811" y="19288"/>
                  <a:pt x="6808" y="19209"/>
                </a:cubicBezTo>
                <a:cubicBezTo>
                  <a:pt x="6790" y="19199"/>
                  <a:pt x="6771" y="19180"/>
                  <a:pt x="6753" y="19161"/>
                </a:cubicBezTo>
                <a:cubicBezTo>
                  <a:pt x="6746" y="19157"/>
                  <a:pt x="6739" y="19154"/>
                  <a:pt x="6731" y="19151"/>
                </a:cubicBezTo>
                <a:cubicBezTo>
                  <a:pt x="6707" y="19171"/>
                  <a:pt x="6678" y="19187"/>
                  <a:pt x="6666" y="19187"/>
                </a:cubicBezTo>
                <a:cubicBezTo>
                  <a:pt x="6628" y="19187"/>
                  <a:pt x="6590" y="19106"/>
                  <a:pt x="6603" y="19053"/>
                </a:cubicBezTo>
                <a:cubicBezTo>
                  <a:pt x="6610" y="19029"/>
                  <a:pt x="6597" y="18994"/>
                  <a:pt x="6579" y="18966"/>
                </a:cubicBezTo>
                <a:cubicBezTo>
                  <a:pt x="6558" y="18951"/>
                  <a:pt x="6542" y="18946"/>
                  <a:pt x="6535" y="18957"/>
                </a:cubicBezTo>
                <a:cubicBezTo>
                  <a:pt x="6516" y="18985"/>
                  <a:pt x="6426" y="18950"/>
                  <a:pt x="6333" y="18879"/>
                </a:cubicBezTo>
                <a:cubicBezTo>
                  <a:pt x="6300" y="18853"/>
                  <a:pt x="6274" y="18829"/>
                  <a:pt x="6253" y="18805"/>
                </a:cubicBezTo>
                <a:cubicBezTo>
                  <a:pt x="6250" y="18805"/>
                  <a:pt x="6249" y="18803"/>
                  <a:pt x="6246" y="18803"/>
                </a:cubicBezTo>
                <a:cubicBezTo>
                  <a:pt x="6174" y="18803"/>
                  <a:pt x="6154" y="18789"/>
                  <a:pt x="6148" y="18728"/>
                </a:cubicBezTo>
                <a:cubicBezTo>
                  <a:pt x="6144" y="18686"/>
                  <a:pt x="6157" y="18632"/>
                  <a:pt x="6176" y="18608"/>
                </a:cubicBezTo>
                <a:cubicBezTo>
                  <a:pt x="6179" y="18605"/>
                  <a:pt x="6180" y="18599"/>
                  <a:pt x="6182" y="18596"/>
                </a:cubicBezTo>
                <a:cubicBezTo>
                  <a:pt x="6181" y="18553"/>
                  <a:pt x="6182" y="18504"/>
                  <a:pt x="6186" y="18443"/>
                </a:cubicBezTo>
                <a:cubicBezTo>
                  <a:pt x="6188" y="18426"/>
                  <a:pt x="6187" y="18415"/>
                  <a:pt x="6189" y="18397"/>
                </a:cubicBezTo>
                <a:cubicBezTo>
                  <a:pt x="6183" y="18348"/>
                  <a:pt x="6184" y="18312"/>
                  <a:pt x="6195" y="18297"/>
                </a:cubicBezTo>
                <a:cubicBezTo>
                  <a:pt x="6200" y="18213"/>
                  <a:pt x="6207" y="18118"/>
                  <a:pt x="6210" y="18061"/>
                </a:cubicBezTo>
                <a:cubicBezTo>
                  <a:pt x="6028" y="18018"/>
                  <a:pt x="5971" y="17944"/>
                  <a:pt x="5990" y="17777"/>
                </a:cubicBezTo>
                <a:cubicBezTo>
                  <a:pt x="6011" y="17590"/>
                  <a:pt x="5972" y="17542"/>
                  <a:pt x="5857" y="17607"/>
                </a:cubicBezTo>
                <a:cubicBezTo>
                  <a:pt x="5757" y="17664"/>
                  <a:pt x="5607" y="17561"/>
                  <a:pt x="5471" y="17343"/>
                </a:cubicBezTo>
                <a:cubicBezTo>
                  <a:pt x="5237" y="16970"/>
                  <a:pt x="5196" y="16777"/>
                  <a:pt x="5294" y="16524"/>
                </a:cubicBezTo>
                <a:cubicBezTo>
                  <a:pt x="5387" y="16284"/>
                  <a:pt x="5357" y="15847"/>
                  <a:pt x="5247" y="15829"/>
                </a:cubicBezTo>
                <a:cubicBezTo>
                  <a:pt x="4977" y="15785"/>
                  <a:pt x="4782" y="15504"/>
                  <a:pt x="4839" y="15239"/>
                </a:cubicBezTo>
                <a:cubicBezTo>
                  <a:pt x="4872" y="15085"/>
                  <a:pt x="4851" y="14915"/>
                  <a:pt x="4792" y="14861"/>
                </a:cubicBezTo>
                <a:cubicBezTo>
                  <a:pt x="4612" y="14695"/>
                  <a:pt x="4667" y="13741"/>
                  <a:pt x="4868" y="13554"/>
                </a:cubicBezTo>
                <a:cubicBezTo>
                  <a:pt x="4994" y="13437"/>
                  <a:pt x="5034" y="13257"/>
                  <a:pt x="5013" y="12924"/>
                </a:cubicBezTo>
                <a:cubicBezTo>
                  <a:pt x="5009" y="12902"/>
                  <a:pt x="5008" y="12877"/>
                  <a:pt x="5010" y="12850"/>
                </a:cubicBezTo>
                <a:lnTo>
                  <a:pt x="4972" y="12378"/>
                </a:lnTo>
                <a:lnTo>
                  <a:pt x="4294" y="12293"/>
                </a:lnTo>
                <a:cubicBezTo>
                  <a:pt x="3921" y="12246"/>
                  <a:pt x="3274" y="12154"/>
                  <a:pt x="2853" y="12088"/>
                </a:cubicBezTo>
                <a:cubicBezTo>
                  <a:pt x="2433" y="12021"/>
                  <a:pt x="1619" y="11991"/>
                  <a:pt x="1044" y="12020"/>
                </a:cubicBezTo>
                <a:lnTo>
                  <a:pt x="71" y="12071"/>
                </a:lnTo>
                <a:cubicBezTo>
                  <a:pt x="32" y="12437"/>
                  <a:pt x="26" y="13514"/>
                  <a:pt x="15" y="16730"/>
                </a:cubicBezTo>
                <a:lnTo>
                  <a:pt x="0" y="21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9046"/>
                </a:lnTo>
                <a:cubicBezTo>
                  <a:pt x="21600" y="19039"/>
                  <a:pt x="21600" y="19035"/>
                  <a:pt x="21600" y="19028"/>
                </a:cubicBezTo>
                <a:cubicBezTo>
                  <a:pt x="21600" y="18475"/>
                  <a:pt x="21596" y="18029"/>
                  <a:pt x="21591" y="17619"/>
                </a:cubicBezTo>
                <a:cubicBezTo>
                  <a:pt x="21580" y="16922"/>
                  <a:pt x="21555" y="16608"/>
                  <a:pt x="21505" y="16547"/>
                </a:cubicBezTo>
                <a:cubicBezTo>
                  <a:pt x="21495" y="16542"/>
                  <a:pt x="21487" y="16539"/>
                  <a:pt x="21475" y="16532"/>
                </a:cubicBezTo>
                <a:cubicBezTo>
                  <a:pt x="21472" y="16533"/>
                  <a:pt x="21469" y="16533"/>
                  <a:pt x="21465" y="16535"/>
                </a:cubicBezTo>
                <a:cubicBezTo>
                  <a:pt x="21374" y="16587"/>
                  <a:pt x="21251" y="16567"/>
                  <a:pt x="21136" y="16505"/>
                </a:cubicBezTo>
                <a:cubicBezTo>
                  <a:pt x="21116" y="16516"/>
                  <a:pt x="21093" y="16524"/>
                  <a:pt x="21064" y="16524"/>
                </a:cubicBezTo>
                <a:cubicBezTo>
                  <a:pt x="20926" y="16524"/>
                  <a:pt x="20063" y="15895"/>
                  <a:pt x="19738" y="15559"/>
                </a:cubicBezTo>
                <a:cubicBezTo>
                  <a:pt x="19585" y="15401"/>
                  <a:pt x="19430" y="15270"/>
                  <a:pt x="19396" y="15269"/>
                </a:cubicBezTo>
                <a:cubicBezTo>
                  <a:pt x="19233" y="15262"/>
                  <a:pt x="18990" y="15025"/>
                  <a:pt x="18836" y="14725"/>
                </a:cubicBezTo>
                <a:cubicBezTo>
                  <a:pt x="18676" y="14414"/>
                  <a:pt x="18596" y="14056"/>
                  <a:pt x="18516" y="13291"/>
                </a:cubicBezTo>
                <a:cubicBezTo>
                  <a:pt x="18498" y="13114"/>
                  <a:pt x="18450" y="12909"/>
                  <a:pt x="18411" y="12838"/>
                </a:cubicBezTo>
                <a:cubicBezTo>
                  <a:pt x="18329" y="12685"/>
                  <a:pt x="18320" y="12563"/>
                  <a:pt x="18282" y="11168"/>
                </a:cubicBezTo>
                <a:cubicBezTo>
                  <a:pt x="18267" y="10584"/>
                  <a:pt x="18242" y="9759"/>
                  <a:pt x="18228" y="9333"/>
                </a:cubicBezTo>
                <a:cubicBezTo>
                  <a:pt x="18206" y="8663"/>
                  <a:pt x="18223" y="8511"/>
                  <a:pt x="18344" y="8180"/>
                </a:cubicBezTo>
                <a:cubicBezTo>
                  <a:pt x="18499" y="7760"/>
                  <a:pt x="18631" y="6759"/>
                  <a:pt x="18629" y="6047"/>
                </a:cubicBezTo>
                <a:cubicBezTo>
                  <a:pt x="18628" y="5914"/>
                  <a:pt x="18634" y="5806"/>
                  <a:pt x="18644" y="5714"/>
                </a:cubicBezTo>
                <a:cubicBezTo>
                  <a:pt x="18636" y="5658"/>
                  <a:pt x="18627" y="5613"/>
                  <a:pt x="18615" y="5595"/>
                </a:cubicBezTo>
                <a:cubicBezTo>
                  <a:pt x="18576" y="5536"/>
                  <a:pt x="18544" y="5317"/>
                  <a:pt x="18544" y="5109"/>
                </a:cubicBezTo>
                <a:cubicBezTo>
                  <a:pt x="18544" y="4636"/>
                  <a:pt x="18226" y="3114"/>
                  <a:pt x="18127" y="3114"/>
                </a:cubicBezTo>
                <a:cubicBezTo>
                  <a:pt x="18065" y="3114"/>
                  <a:pt x="17924" y="2817"/>
                  <a:pt x="17805" y="2496"/>
                </a:cubicBezTo>
                <a:cubicBezTo>
                  <a:pt x="17773" y="2470"/>
                  <a:pt x="17742" y="2440"/>
                  <a:pt x="17713" y="2403"/>
                </a:cubicBezTo>
                <a:cubicBezTo>
                  <a:pt x="17621" y="2284"/>
                  <a:pt x="17193" y="1918"/>
                  <a:pt x="16761" y="1590"/>
                </a:cubicBezTo>
                <a:cubicBezTo>
                  <a:pt x="16197" y="1161"/>
                  <a:pt x="15850" y="992"/>
                  <a:pt x="15526" y="992"/>
                </a:cubicBezTo>
                <a:cubicBezTo>
                  <a:pt x="15278" y="992"/>
                  <a:pt x="14793" y="823"/>
                  <a:pt x="14449" y="614"/>
                </a:cubicBezTo>
                <a:cubicBezTo>
                  <a:pt x="14104" y="406"/>
                  <a:pt x="13755" y="235"/>
                  <a:pt x="13672" y="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" name="IMG_6995.png" descr="IMG_6995.png"/>
          <p:cNvPicPr>
            <a:picLocks noChangeAspect="1"/>
          </p:cNvPicPr>
          <p:nvPr/>
        </p:nvPicPr>
        <p:blipFill>
          <a:blip r:embed="rId4"/>
          <a:srcRect l="29064" t="2296" r="4340" b="90452"/>
          <a:stretch>
            <a:fillRect/>
          </a:stretch>
        </p:blipFill>
        <p:spPr>
          <a:xfrm>
            <a:off x="5213794" y="1394525"/>
            <a:ext cx="15503169" cy="117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6995.png" descr="IMG_6995.png"/>
          <p:cNvPicPr>
            <a:picLocks noChangeAspect="1"/>
          </p:cNvPicPr>
          <p:nvPr/>
        </p:nvPicPr>
        <p:blipFill>
          <a:blip r:embed="rId4"/>
          <a:srcRect l="6936" t="16297" r="2883" b="58991"/>
          <a:stretch>
            <a:fillRect/>
          </a:stretch>
        </p:blipFill>
        <p:spPr>
          <a:xfrm>
            <a:off x="2666206" y="4802277"/>
            <a:ext cx="19051681" cy="364640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285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286" name="الاجوبة"/>
          <p:cNvSpPr/>
          <p:nvPr/>
        </p:nvSpPr>
        <p:spPr>
          <a:xfrm>
            <a:off x="2755524" y="3558258"/>
            <a:ext cx="7241945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الاجوبة  </a:t>
            </a:r>
          </a:p>
        </p:txBody>
      </p:sp>
      <p:sp>
        <p:nvSpPr>
          <p:cNvPr id="287" name="الخليفة"/>
          <p:cNvSpPr txBox="1"/>
          <p:nvPr/>
        </p:nvSpPr>
        <p:spPr>
          <a:xfrm>
            <a:off x="3025709" y="4833345"/>
            <a:ext cx="6549283" cy="673522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الخليفة  </a:t>
            </a:r>
          </a:p>
        </p:txBody>
      </p:sp>
      <p:sp>
        <p:nvSpPr>
          <p:cNvPr id="288" name="اعتذر لانشغاله بمحادثة حكماء"/>
          <p:cNvSpPr txBox="1"/>
          <p:nvPr/>
        </p:nvSpPr>
        <p:spPr>
          <a:xfrm>
            <a:off x="3025709" y="5726569"/>
            <a:ext cx="6549283" cy="673523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اعتذر لانشغاله بمحادثة حكماء   </a:t>
            </a:r>
          </a:p>
        </p:txBody>
      </p:sp>
      <p:sp>
        <p:nvSpPr>
          <p:cNvPr id="289" name="غفر له قدومه للتو."/>
          <p:cNvSpPr txBox="1"/>
          <p:nvPr/>
        </p:nvSpPr>
        <p:spPr>
          <a:xfrm>
            <a:off x="3025709" y="7578622"/>
            <a:ext cx="6549283" cy="673523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غفر له قدومه للتو.</a:t>
            </a:r>
          </a:p>
        </p:txBody>
      </p:sp>
      <p:sp>
        <p:nvSpPr>
          <p:cNvPr id="290" name="الغضب بقولة ويحك"/>
          <p:cNvSpPr txBox="1"/>
          <p:nvPr/>
        </p:nvSpPr>
        <p:spPr>
          <a:xfrm>
            <a:off x="3025709" y="6664867"/>
            <a:ext cx="6549283" cy="673523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الغضب بقولة ويحك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  <p:bldP spid="283" grpId="0" animBg="1" advAuto="0"/>
      <p:bldP spid="287" grpId="0" animBg="1" advAuto="0"/>
      <p:bldP spid="288" grpId="0" animBg="1" advAuto="0"/>
      <p:bldP spid="289" grpId="0" animBg="1" advAuto="0"/>
      <p:bldP spid="29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١١٨ ١١٨" descr="١١٨ ١١٨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293" name="IMG_6981.jpeg" descr="IMG_6981.jpeg"/>
          <p:cNvPicPr>
            <a:picLocks noChangeAspect="1"/>
          </p:cNvPicPr>
          <p:nvPr/>
        </p:nvPicPr>
        <p:blipFill>
          <a:blip r:embed="rId3"/>
          <a:srcRect t="1689" b="1"/>
          <a:stretch>
            <a:fillRect/>
          </a:stretch>
        </p:blipFill>
        <p:spPr>
          <a:xfrm>
            <a:off x="-168305" y="8496389"/>
            <a:ext cx="7772401" cy="521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63" y="0"/>
                </a:moveTo>
                <a:cubicBezTo>
                  <a:pt x="12140" y="52"/>
                  <a:pt x="12125" y="129"/>
                  <a:pt x="12125" y="235"/>
                </a:cubicBezTo>
                <a:cubicBezTo>
                  <a:pt x="12125" y="313"/>
                  <a:pt x="12134" y="383"/>
                  <a:pt x="12149" y="437"/>
                </a:cubicBezTo>
                <a:cubicBezTo>
                  <a:pt x="12205" y="475"/>
                  <a:pt x="12280" y="430"/>
                  <a:pt x="12364" y="304"/>
                </a:cubicBezTo>
                <a:cubicBezTo>
                  <a:pt x="12384" y="220"/>
                  <a:pt x="12390" y="133"/>
                  <a:pt x="12374" y="71"/>
                </a:cubicBezTo>
                <a:cubicBezTo>
                  <a:pt x="12332" y="64"/>
                  <a:pt x="12285" y="56"/>
                  <a:pt x="12258" y="51"/>
                </a:cubicBezTo>
                <a:cubicBezTo>
                  <a:pt x="12234" y="47"/>
                  <a:pt x="12198" y="25"/>
                  <a:pt x="12163" y="0"/>
                </a:cubicBezTo>
                <a:close/>
                <a:moveTo>
                  <a:pt x="13672" y="235"/>
                </a:moveTo>
                <a:cubicBezTo>
                  <a:pt x="13469" y="235"/>
                  <a:pt x="12310" y="2065"/>
                  <a:pt x="12368" y="2293"/>
                </a:cubicBezTo>
                <a:cubicBezTo>
                  <a:pt x="12394" y="2392"/>
                  <a:pt x="12211" y="2691"/>
                  <a:pt x="11961" y="2958"/>
                </a:cubicBezTo>
                <a:cubicBezTo>
                  <a:pt x="10833" y="4163"/>
                  <a:pt x="10117" y="6715"/>
                  <a:pt x="10537" y="8034"/>
                </a:cubicBezTo>
                <a:cubicBezTo>
                  <a:pt x="10624" y="8305"/>
                  <a:pt x="10745" y="8894"/>
                  <a:pt x="10808" y="9343"/>
                </a:cubicBezTo>
                <a:cubicBezTo>
                  <a:pt x="10870" y="9792"/>
                  <a:pt x="10988" y="10314"/>
                  <a:pt x="11068" y="10503"/>
                </a:cubicBezTo>
                <a:cubicBezTo>
                  <a:pt x="11129" y="10647"/>
                  <a:pt x="11160" y="10735"/>
                  <a:pt x="11162" y="10795"/>
                </a:cubicBezTo>
                <a:cubicBezTo>
                  <a:pt x="11180" y="10798"/>
                  <a:pt x="11192" y="10802"/>
                  <a:pt x="11208" y="10805"/>
                </a:cubicBezTo>
                <a:lnTo>
                  <a:pt x="11221" y="10785"/>
                </a:lnTo>
                <a:lnTo>
                  <a:pt x="11240" y="10811"/>
                </a:lnTo>
                <a:cubicBezTo>
                  <a:pt x="11392" y="10844"/>
                  <a:pt x="11440" y="10882"/>
                  <a:pt x="11476" y="10969"/>
                </a:cubicBezTo>
                <a:cubicBezTo>
                  <a:pt x="11504" y="11037"/>
                  <a:pt x="11553" y="11086"/>
                  <a:pt x="11583" y="11079"/>
                </a:cubicBezTo>
                <a:cubicBezTo>
                  <a:pt x="11613" y="11072"/>
                  <a:pt x="11647" y="11142"/>
                  <a:pt x="11659" y="11234"/>
                </a:cubicBezTo>
                <a:cubicBezTo>
                  <a:pt x="11667" y="11298"/>
                  <a:pt x="11710" y="11407"/>
                  <a:pt x="11764" y="11514"/>
                </a:cubicBezTo>
                <a:cubicBezTo>
                  <a:pt x="11799" y="11562"/>
                  <a:pt x="11823" y="11605"/>
                  <a:pt x="11836" y="11644"/>
                </a:cubicBezTo>
                <a:cubicBezTo>
                  <a:pt x="11836" y="11645"/>
                  <a:pt x="11836" y="11645"/>
                  <a:pt x="11837" y="11646"/>
                </a:cubicBezTo>
                <a:cubicBezTo>
                  <a:pt x="11902" y="11748"/>
                  <a:pt x="11937" y="11836"/>
                  <a:pt x="11947" y="11909"/>
                </a:cubicBezTo>
                <a:cubicBezTo>
                  <a:pt x="11947" y="11909"/>
                  <a:pt x="11948" y="11910"/>
                  <a:pt x="11948" y="11910"/>
                </a:cubicBezTo>
                <a:cubicBezTo>
                  <a:pt x="11949" y="11911"/>
                  <a:pt x="11949" y="11911"/>
                  <a:pt x="11949" y="11912"/>
                </a:cubicBezTo>
                <a:cubicBezTo>
                  <a:pt x="11972" y="11939"/>
                  <a:pt x="11992" y="11961"/>
                  <a:pt x="12020" y="11997"/>
                </a:cubicBezTo>
                <a:cubicBezTo>
                  <a:pt x="12271" y="12324"/>
                  <a:pt x="12405" y="12787"/>
                  <a:pt x="12296" y="12950"/>
                </a:cubicBezTo>
                <a:cubicBezTo>
                  <a:pt x="12278" y="12976"/>
                  <a:pt x="12272" y="13013"/>
                  <a:pt x="12274" y="13057"/>
                </a:cubicBezTo>
                <a:cubicBezTo>
                  <a:pt x="12307" y="13068"/>
                  <a:pt x="12346" y="13066"/>
                  <a:pt x="12400" y="13050"/>
                </a:cubicBezTo>
                <a:cubicBezTo>
                  <a:pt x="12692" y="12963"/>
                  <a:pt x="12781" y="13217"/>
                  <a:pt x="12731" y="13998"/>
                </a:cubicBezTo>
                <a:cubicBezTo>
                  <a:pt x="12701" y="14472"/>
                  <a:pt x="12711" y="14678"/>
                  <a:pt x="12765" y="14735"/>
                </a:cubicBezTo>
                <a:cubicBezTo>
                  <a:pt x="12807" y="14778"/>
                  <a:pt x="12850" y="14898"/>
                  <a:pt x="12860" y="14999"/>
                </a:cubicBezTo>
                <a:cubicBezTo>
                  <a:pt x="12874" y="15133"/>
                  <a:pt x="12839" y="15193"/>
                  <a:pt x="12736" y="15215"/>
                </a:cubicBezTo>
                <a:cubicBezTo>
                  <a:pt x="12666" y="15229"/>
                  <a:pt x="12596" y="15296"/>
                  <a:pt x="12567" y="15371"/>
                </a:cubicBezTo>
                <a:cubicBezTo>
                  <a:pt x="12601" y="15486"/>
                  <a:pt x="12591" y="15549"/>
                  <a:pt x="12543" y="15637"/>
                </a:cubicBezTo>
                <a:cubicBezTo>
                  <a:pt x="12499" y="15715"/>
                  <a:pt x="12442" y="15769"/>
                  <a:pt x="12416" y="15758"/>
                </a:cubicBezTo>
                <a:cubicBezTo>
                  <a:pt x="12407" y="15754"/>
                  <a:pt x="12390" y="15765"/>
                  <a:pt x="12372" y="15781"/>
                </a:cubicBezTo>
                <a:cubicBezTo>
                  <a:pt x="12357" y="15806"/>
                  <a:pt x="12346" y="15830"/>
                  <a:pt x="12331" y="15853"/>
                </a:cubicBezTo>
                <a:cubicBezTo>
                  <a:pt x="12280" y="15934"/>
                  <a:pt x="12229" y="16006"/>
                  <a:pt x="12186" y="16060"/>
                </a:cubicBezTo>
                <a:cubicBezTo>
                  <a:pt x="12199" y="16080"/>
                  <a:pt x="12207" y="16101"/>
                  <a:pt x="12201" y="16116"/>
                </a:cubicBezTo>
                <a:cubicBezTo>
                  <a:pt x="12187" y="16149"/>
                  <a:pt x="12020" y="16206"/>
                  <a:pt x="11971" y="16193"/>
                </a:cubicBezTo>
                <a:cubicBezTo>
                  <a:pt x="11965" y="16192"/>
                  <a:pt x="11955" y="16199"/>
                  <a:pt x="11946" y="16205"/>
                </a:cubicBezTo>
                <a:cubicBezTo>
                  <a:pt x="11937" y="16216"/>
                  <a:pt x="11927" y="16226"/>
                  <a:pt x="11918" y="16236"/>
                </a:cubicBezTo>
                <a:cubicBezTo>
                  <a:pt x="11913" y="16244"/>
                  <a:pt x="11907" y="16249"/>
                  <a:pt x="11903" y="16257"/>
                </a:cubicBezTo>
                <a:cubicBezTo>
                  <a:pt x="11888" y="16290"/>
                  <a:pt x="11869" y="16305"/>
                  <a:pt x="11850" y="16312"/>
                </a:cubicBezTo>
                <a:cubicBezTo>
                  <a:pt x="11846" y="16316"/>
                  <a:pt x="11842" y="16320"/>
                  <a:pt x="11838" y="16325"/>
                </a:cubicBezTo>
                <a:cubicBezTo>
                  <a:pt x="11816" y="16424"/>
                  <a:pt x="11760" y="16479"/>
                  <a:pt x="11668" y="16482"/>
                </a:cubicBezTo>
                <a:cubicBezTo>
                  <a:pt x="11656" y="16483"/>
                  <a:pt x="11643" y="16488"/>
                  <a:pt x="11631" y="16489"/>
                </a:cubicBezTo>
                <a:cubicBezTo>
                  <a:pt x="11630" y="16489"/>
                  <a:pt x="11630" y="16489"/>
                  <a:pt x="11629" y="16489"/>
                </a:cubicBezTo>
                <a:cubicBezTo>
                  <a:pt x="11528" y="16551"/>
                  <a:pt x="11437" y="16584"/>
                  <a:pt x="11403" y="16565"/>
                </a:cubicBezTo>
                <a:cubicBezTo>
                  <a:pt x="11400" y="16563"/>
                  <a:pt x="11393" y="16562"/>
                  <a:pt x="11389" y="16561"/>
                </a:cubicBezTo>
                <a:cubicBezTo>
                  <a:pt x="11366" y="16572"/>
                  <a:pt x="11336" y="16583"/>
                  <a:pt x="11297" y="16594"/>
                </a:cubicBezTo>
                <a:cubicBezTo>
                  <a:pt x="10871" y="16863"/>
                  <a:pt x="10114" y="17223"/>
                  <a:pt x="9781" y="17300"/>
                </a:cubicBezTo>
                <a:cubicBezTo>
                  <a:pt x="9585" y="17346"/>
                  <a:pt x="9381" y="17446"/>
                  <a:pt x="9328" y="17522"/>
                </a:cubicBezTo>
                <a:cubicBezTo>
                  <a:pt x="9274" y="17598"/>
                  <a:pt x="9126" y="17662"/>
                  <a:pt x="8999" y="17662"/>
                </a:cubicBezTo>
                <a:cubicBezTo>
                  <a:pt x="8871" y="17662"/>
                  <a:pt x="8622" y="17792"/>
                  <a:pt x="8445" y="17952"/>
                </a:cubicBezTo>
                <a:cubicBezTo>
                  <a:pt x="8341" y="18047"/>
                  <a:pt x="8224" y="18115"/>
                  <a:pt x="8128" y="18146"/>
                </a:cubicBezTo>
                <a:cubicBezTo>
                  <a:pt x="8055" y="18211"/>
                  <a:pt x="7985" y="18277"/>
                  <a:pt x="7922" y="18340"/>
                </a:cubicBezTo>
                <a:cubicBezTo>
                  <a:pt x="7909" y="18353"/>
                  <a:pt x="7899" y="18361"/>
                  <a:pt x="7886" y="18374"/>
                </a:cubicBezTo>
                <a:cubicBezTo>
                  <a:pt x="7854" y="18538"/>
                  <a:pt x="7706" y="18698"/>
                  <a:pt x="7599" y="18670"/>
                </a:cubicBezTo>
                <a:cubicBezTo>
                  <a:pt x="7547" y="18739"/>
                  <a:pt x="7493" y="18807"/>
                  <a:pt x="7444" y="18880"/>
                </a:cubicBezTo>
                <a:cubicBezTo>
                  <a:pt x="7412" y="18927"/>
                  <a:pt x="7368" y="18975"/>
                  <a:pt x="7320" y="19020"/>
                </a:cubicBezTo>
                <a:cubicBezTo>
                  <a:pt x="7308" y="19059"/>
                  <a:pt x="7298" y="19094"/>
                  <a:pt x="7298" y="19115"/>
                </a:cubicBezTo>
                <a:cubicBezTo>
                  <a:pt x="7298" y="19160"/>
                  <a:pt x="7275" y="19202"/>
                  <a:pt x="7240" y="19222"/>
                </a:cubicBezTo>
                <a:cubicBezTo>
                  <a:pt x="7207" y="19240"/>
                  <a:pt x="7158" y="19292"/>
                  <a:pt x="7131" y="19335"/>
                </a:cubicBezTo>
                <a:lnTo>
                  <a:pt x="7082" y="19414"/>
                </a:lnTo>
                <a:lnTo>
                  <a:pt x="7053" y="19337"/>
                </a:lnTo>
                <a:cubicBezTo>
                  <a:pt x="7048" y="19322"/>
                  <a:pt x="7046" y="19307"/>
                  <a:pt x="7043" y="19294"/>
                </a:cubicBezTo>
                <a:cubicBezTo>
                  <a:pt x="7038" y="19289"/>
                  <a:pt x="7033" y="19287"/>
                  <a:pt x="7029" y="19279"/>
                </a:cubicBezTo>
                <a:cubicBezTo>
                  <a:pt x="7004" y="19235"/>
                  <a:pt x="7004" y="19222"/>
                  <a:pt x="7031" y="19209"/>
                </a:cubicBezTo>
                <a:cubicBezTo>
                  <a:pt x="7044" y="19203"/>
                  <a:pt x="7042" y="19202"/>
                  <a:pt x="7051" y="19197"/>
                </a:cubicBezTo>
                <a:cubicBezTo>
                  <a:pt x="6998" y="19215"/>
                  <a:pt x="6955" y="19226"/>
                  <a:pt x="6919" y="19230"/>
                </a:cubicBezTo>
                <a:cubicBezTo>
                  <a:pt x="6913" y="19236"/>
                  <a:pt x="6907" y="19240"/>
                  <a:pt x="6902" y="19247"/>
                </a:cubicBezTo>
                <a:cubicBezTo>
                  <a:pt x="6856" y="19308"/>
                  <a:pt x="6811" y="19288"/>
                  <a:pt x="6808" y="19209"/>
                </a:cubicBezTo>
                <a:cubicBezTo>
                  <a:pt x="6790" y="19199"/>
                  <a:pt x="6771" y="19180"/>
                  <a:pt x="6753" y="19161"/>
                </a:cubicBezTo>
                <a:cubicBezTo>
                  <a:pt x="6746" y="19157"/>
                  <a:pt x="6739" y="19154"/>
                  <a:pt x="6731" y="19151"/>
                </a:cubicBezTo>
                <a:cubicBezTo>
                  <a:pt x="6707" y="19171"/>
                  <a:pt x="6678" y="19187"/>
                  <a:pt x="6666" y="19187"/>
                </a:cubicBezTo>
                <a:cubicBezTo>
                  <a:pt x="6628" y="19187"/>
                  <a:pt x="6590" y="19106"/>
                  <a:pt x="6603" y="19053"/>
                </a:cubicBezTo>
                <a:cubicBezTo>
                  <a:pt x="6610" y="19029"/>
                  <a:pt x="6597" y="18994"/>
                  <a:pt x="6579" y="18966"/>
                </a:cubicBezTo>
                <a:cubicBezTo>
                  <a:pt x="6558" y="18951"/>
                  <a:pt x="6542" y="18946"/>
                  <a:pt x="6535" y="18957"/>
                </a:cubicBezTo>
                <a:cubicBezTo>
                  <a:pt x="6516" y="18985"/>
                  <a:pt x="6426" y="18950"/>
                  <a:pt x="6333" y="18879"/>
                </a:cubicBezTo>
                <a:cubicBezTo>
                  <a:pt x="6300" y="18853"/>
                  <a:pt x="6274" y="18829"/>
                  <a:pt x="6253" y="18805"/>
                </a:cubicBezTo>
                <a:cubicBezTo>
                  <a:pt x="6250" y="18805"/>
                  <a:pt x="6249" y="18803"/>
                  <a:pt x="6246" y="18803"/>
                </a:cubicBezTo>
                <a:cubicBezTo>
                  <a:pt x="6174" y="18803"/>
                  <a:pt x="6154" y="18789"/>
                  <a:pt x="6148" y="18728"/>
                </a:cubicBezTo>
                <a:cubicBezTo>
                  <a:pt x="6144" y="18686"/>
                  <a:pt x="6157" y="18632"/>
                  <a:pt x="6176" y="18608"/>
                </a:cubicBezTo>
                <a:cubicBezTo>
                  <a:pt x="6179" y="18605"/>
                  <a:pt x="6180" y="18599"/>
                  <a:pt x="6182" y="18596"/>
                </a:cubicBezTo>
                <a:cubicBezTo>
                  <a:pt x="6181" y="18553"/>
                  <a:pt x="6182" y="18504"/>
                  <a:pt x="6186" y="18443"/>
                </a:cubicBezTo>
                <a:cubicBezTo>
                  <a:pt x="6188" y="18426"/>
                  <a:pt x="6187" y="18415"/>
                  <a:pt x="6189" y="18397"/>
                </a:cubicBezTo>
                <a:cubicBezTo>
                  <a:pt x="6183" y="18348"/>
                  <a:pt x="6184" y="18312"/>
                  <a:pt x="6195" y="18297"/>
                </a:cubicBezTo>
                <a:cubicBezTo>
                  <a:pt x="6200" y="18213"/>
                  <a:pt x="6207" y="18118"/>
                  <a:pt x="6210" y="18061"/>
                </a:cubicBezTo>
                <a:cubicBezTo>
                  <a:pt x="6028" y="18018"/>
                  <a:pt x="5971" y="17944"/>
                  <a:pt x="5990" y="17777"/>
                </a:cubicBezTo>
                <a:cubicBezTo>
                  <a:pt x="6011" y="17590"/>
                  <a:pt x="5972" y="17542"/>
                  <a:pt x="5857" y="17607"/>
                </a:cubicBezTo>
                <a:cubicBezTo>
                  <a:pt x="5757" y="17664"/>
                  <a:pt x="5607" y="17561"/>
                  <a:pt x="5471" y="17343"/>
                </a:cubicBezTo>
                <a:cubicBezTo>
                  <a:pt x="5237" y="16970"/>
                  <a:pt x="5196" y="16777"/>
                  <a:pt x="5294" y="16524"/>
                </a:cubicBezTo>
                <a:cubicBezTo>
                  <a:pt x="5387" y="16284"/>
                  <a:pt x="5357" y="15847"/>
                  <a:pt x="5247" y="15829"/>
                </a:cubicBezTo>
                <a:cubicBezTo>
                  <a:pt x="4977" y="15785"/>
                  <a:pt x="4782" y="15504"/>
                  <a:pt x="4839" y="15239"/>
                </a:cubicBezTo>
                <a:cubicBezTo>
                  <a:pt x="4872" y="15085"/>
                  <a:pt x="4851" y="14915"/>
                  <a:pt x="4792" y="14861"/>
                </a:cubicBezTo>
                <a:cubicBezTo>
                  <a:pt x="4612" y="14695"/>
                  <a:pt x="4667" y="13741"/>
                  <a:pt x="4868" y="13554"/>
                </a:cubicBezTo>
                <a:cubicBezTo>
                  <a:pt x="4994" y="13437"/>
                  <a:pt x="5034" y="13257"/>
                  <a:pt x="5013" y="12924"/>
                </a:cubicBezTo>
                <a:cubicBezTo>
                  <a:pt x="5009" y="12902"/>
                  <a:pt x="5008" y="12877"/>
                  <a:pt x="5010" y="12850"/>
                </a:cubicBezTo>
                <a:lnTo>
                  <a:pt x="4972" y="12378"/>
                </a:lnTo>
                <a:lnTo>
                  <a:pt x="4294" y="12293"/>
                </a:lnTo>
                <a:cubicBezTo>
                  <a:pt x="3921" y="12246"/>
                  <a:pt x="3274" y="12154"/>
                  <a:pt x="2853" y="12088"/>
                </a:cubicBezTo>
                <a:cubicBezTo>
                  <a:pt x="2433" y="12021"/>
                  <a:pt x="1619" y="11991"/>
                  <a:pt x="1044" y="12020"/>
                </a:cubicBezTo>
                <a:lnTo>
                  <a:pt x="71" y="12071"/>
                </a:lnTo>
                <a:cubicBezTo>
                  <a:pt x="32" y="12437"/>
                  <a:pt x="26" y="13514"/>
                  <a:pt x="15" y="16730"/>
                </a:cubicBezTo>
                <a:lnTo>
                  <a:pt x="0" y="21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9046"/>
                </a:lnTo>
                <a:cubicBezTo>
                  <a:pt x="21600" y="19039"/>
                  <a:pt x="21600" y="19035"/>
                  <a:pt x="21600" y="19028"/>
                </a:cubicBezTo>
                <a:cubicBezTo>
                  <a:pt x="21600" y="18475"/>
                  <a:pt x="21596" y="18029"/>
                  <a:pt x="21591" y="17619"/>
                </a:cubicBezTo>
                <a:cubicBezTo>
                  <a:pt x="21580" y="16922"/>
                  <a:pt x="21555" y="16608"/>
                  <a:pt x="21505" y="16547"/>
                </a:cubicBezTo>
                <a:cubicBezTo>
                  <a:pt x="21495" y="16542"/>
                  <a:pt x="21487" y="16539"/>
                  <a:pt x="21475" y="16532"/>
                </a:cubicBezTo>
                <a:cubicBezTo>
                  <a:pt x="21472" y="16533"/>
                  <a:pt x="21469" y="16533"/>
                  <a:pt x="21465" y="16535"/>
                </a:cubicBezTo>
                <a:cubicBezTo>
                  <a:pt x="21374" y="16587"/>
                  <a:pt x="21251" y="16567"/>
                  <a:pt x="21136" y="16505"/>
                </a:cubicBezTo>
                <a:cubicBezTo>
                  <a:pt x="21116" y="16516"/>
                  <a:pt x="21093" y="16524"/>
                  <a:pt x="21064" y="16524"/>
                </a:cubicBezTo>
                <a:cubicBezTo>
                  <a:pt x="20926" y="16524"/>
                  <a:pt x="20063" y="15895"/>
                  <a:pt x="19738" y="15559"/>
                </a:cubicBezTo>
                <a:cubicBezTo>
                  <a:pt x="19585" y="15401"/>
                  <a:pt x="19430" y="15270"/>
                  <a:pt x="19396" y="15269"/>
                </a:cubicBezTo>
                <a:cubicBezTo>
                  <a:pt x="19233" y="15262"/>
                  <a:pt x="18990" y="15025"/>
                  <a:pt x="18836" y="14725"/>
                </a:cubicBezTo>
                <a:cubicBezTo>
                  <a:pt x="18676" y="14414"/>
                  <a:pt x="18596" y="14056"/>
                  <a:pt x="18516" y="13291"/>
                </a:cubicBezTo>
                <a:cubicBezTo>
                  <a:pt x="18498" y="13114"/>
                  <a:pt x="18450" y="12909"/>
                  <a:pt x="18411" y="12838"/>
                </a:cubicBezTo>
                <a:cubicBezTo>
                  <a:pt x="18329" y="12685"/>
                  <a:pt x="18320" y="12563"/>
                  <a:pt x="18282" y="11168"/>
                </a:cubicBezTo>
                <a:cubicBezTo>
                  <a:pt x="18267" y="10584"/>
                  <a:pt x="18242" y="9759"/>
                  <a:pt x="18228" y="9333"/>
                </a:cubicBezTo>
                <a:cubicBezTo>
                  <a:pt x="18206" y="8663"/>
                  <a:pt x="18223" y="8511"/>
                  <a:pt x="18344" y="8180"/>
                </a:cubicBezTo>
                <a:cubicBezTo>
                  <a:pt x="18499" y="7760"/>
                  <a:pt x="18631" y="6759"/>
                  <a:pt x="18629" y="6047"/>
                </a:cubicBezTo>
                <a:cubicBezTo>
                  <a:pt x="18628" y="5914"/>
                  <a:pt x="18634" y="5806"/>
                  <a:pt x="18644" y="5714"/>
                </a:cubicBezTo>
                <a:cubicBezTo>
                  <a:pt x="18636" y="5658"/>
                  <a:pt x="18627" y="5613"/>
                  <a:pt x="18615" y="5595"/>
                </a:cubicBezTo>
                <a:cubicBezTo>
                  <a:pt x="18576" y="5536"/>
                  <a:pt x="18544" y="5317"/>
                  <a:pt x="18544" y="5109"/>
                </a:cubicBezTo>
                <a:cubicBezTo>
                  <a:pt x="18544" y="4636"/>
                  <a:pt x="18226" y="3114"/>
                  <a:pt x="18127" y="3114"/>
                </a:cubicBezTo>
                <a:cubicBezTo>
                  <a:pt x="18065" y="3114"/>
                  <a:pt x="17924" y="2817"/>
                  <a:pt x="17805" y="2496"/>
                </a:cubicBezTo>
                <a:cubicBezTo>
                  <a:pt x="17773" y="2470"/>
                  <a:pt x="17742" y="2440"/>
                  <a:pt x="17713" y="2403"/>
                </a:cubicBezTo>
                <a:cubicBezTo>
                  <a:pt x="17621" y="2284"/>
                  <a:pt x="17193" y="1918"/>
                  <a:pt x="16761" y="1590"/>
                </a:cubicBezTo>
                <a:cubicBezTo>
                  <a:pt x="16197" y="1161"/>
                  <a:pt x="15850" y="992"/>
                  <a:pt x="15526" y="992"/>
                </a:cubicBezTo>
                <a:cubicBezTo>
                  <a:pt x="15278" y="992"/>
                  <a:pt x="14793" y="823"/>
                  <a:pt x="14449" y="614"/>
                </a:cubicBezTo>
                <a:cubicBezTo>
                  <a:pt x="14104" y="406"/>
                  <a:pt x="13755" y="235"/>
                  <a:pt x="13672" y="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" name="IMG_6995.png" descr="IMG_6995.png"/>
          <p:cNvPicPr>
            <a:picLocks noChangeAspect="1"/>
          </p:cNvPicPr>
          <p:nvPr/>
        </p:nvPicPr>
        <p:blipFill>
          <a:blip r:embed="rId4"/>
          <a:srcRect l="29064" t="2296" r="4340" b="90452"/>
          <a:stretch>
            <a:fillRect/>
          </a:stretch>
        </p:blipFill>
        <p:spPr>
          <a:xfrm>
            <a:off x="5213794" y="1394525"/>
            <a:ext cx="15503169" cy="117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G_6995.png" descr="IMG_6995.png"/>
          <p:cNvPicPr>
            <a:picLocks noChangeAspect="1"/>
          </p:cNvPicPr>
          <p:nvPr/>
        </p:nvPicPr>
        <p:blipFill>
          <a:blip r:embed="rId4"/>
          <a:srcRect l="6923" t="40737" r="2314" b="40737"/>
          <a:stretch>
            <a:fillRect/>
          </a:stretch>
        </p:blipFill>
        <p:spPr>
          <a:xfrm>
            <a:off x="2727398" y="4805128"/>
            <a:ext cx="19111242" cy="2724475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297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298" name="صنف القراءة"/>
          <p:cNvSpPr/>
          <p:nvPr/>
        </p:nvSpPr>
        <p:spPr>
          <a:xfrm>
            <a:off x="2851045" y="3558258"/>
            <a:ext cx="7146424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299" name="كان بصدد قراءة بعض الكتب"/>
          <p:cNvSpPr txBox="1"/>
          <p:nvPr/>
        </p:nvSpPr>
        <p:spPr>
          <a:xfrm>
            <a:off x="3025709" y="4895481"/>
            <a:ext cx="6549283" cy="549251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3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كان بصدد قراءة بعض الكتب   </a:t>
            </a:r>
          </a:p>
        </p:txBody>
      </p:sp>
      <p:sp>
        <p:nvSpPr>
          <p:cNvPr id="300" name="واجب احترام الكتب فهي جليس لانمل حديثه"/>
          <p:cNvSpPr txBox="1"/>
          <p:nvPr/>
        </p:nvSpPr>
        <p:spPr>
          <a:xfrm>
            <a:off x="3025709" y="5807345"/>
            <a:ext cx="6549283" cy="511970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32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واجب احترام الكتب فهي جليس لانمل حديثه   </a:t>
            </a:r>
          </a:p>
        </p:txBody>
      </p:sp>
      <p:sp>
        <p:nvSpPr>
          <p:cNvPr id="301" name="فضل القراءة وفضل الخليفة المستنير والمدرك لاهمية القراءة"/>
          <p:cNvSpPr txBox="1"/>
          <p:nvPr/>
        </p:nvSpPr>
        <p:spPr>
          <a:xfrm>
            <a:off x="3025709" y="6795352"/>
            <a:ext cx="6549283" cy="412553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فضل القراءة وفضل الخليفة المستنير والمدرك لاهمية القراءة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 advAuto="0"/>
      <p:bldP spid="295" grpId="0" animBg="1" advAuto="0"/>
      <p:bldP spid="299" grpId="0" animBg="1" advAuto="0"/>
      <p:bldP spid="300" grpId="0" animBg="1" advAuto="0"/>
      <p:bldP spid="301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١١٨ ١١٨" descr="١١٨ ١١٨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04" name="IMG_6981.jpeg" descr="IMG_6981.jpeg"/>
          <p:cNvPicPr>
            <a:picLocks noChangeAspect="1"/>
          </p:cNvPicPr>
          <p:nvPr/>
        </p:nvPicPr>
        <p:blipFill>
          <a:blip r:embed="rId3"/>
          <a:srcRect t="1689" b="1"/>
          <a:stretch>
            <a:fillRect/>
          </a:stretch>
        </p:blipFill>
        <p:spPr>
          <a:xfrm>
            <a:off x="-168305" y="8496389"/>
            <a:ext cx="7772401" cy="521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63" y="0"/>
                </a:moveTo>
                <a:cubicBezTo>
                  <a:pt x="12140" y="52"/>
                  <a:pt x="12125" y="129"/>
                  <a:pt x="12125" y="235"/>
                </a:cubicBezTo>
                <a:cubicBezTo>
                  <a:pt x="12125" y="313"/>
                  <a:pt x="12134" y="383"/>
                  <a:pt x="12149" y="437"/>
                </a:cubicBezTo>
                <a:cubicBezTo>
                  <a:pt x="12205" y="475"/>
                  <a:pt x="12280" y="430"/>
                  <a:pt x="12364" y="304"/>
                </a:cubicBezTo>
                <a:cubicBezTo>
                  <a:pt x="12384" y="220"/>
                  <a:pt x="12390" y="133"/>
                  <a:pt x="12374" y="71"/>
                </a:cubicBezTo>
                <a:cubicBezTo>
                  <a:pt x="12332" y="64"/>
                  <a:pt x="12285" y="56"/>
                  <a:pt x="12258" y="51"/>
                </a:cubicBezTo>
                <a:cubicBezTo>
                  <a:pt x="12234" y="47"/>
                  <a:pt x="12198" y="25"/>
                  <a:pt x="12163" y="0"/>
                </a:cubicBezTo>
                <a:close/>
                <a:moveTo>
                  <a:pt x="13672" y="235"/>
                </a:moveTo>
                <a:cubicBezTo>
                  <a:pt x="13469" y="235"/>
                  <a:pt x="12310" y="2065"/>
                  <a:pt x="12368" y="2293"/>
                </a:cubicBezTo>
                <a:cubicBezTo>
                  <a:pt x="12394" y="2392"/>
                  <a:pt x="12211" y="2691"/>
                  <a:pt x="11961" y="2958"/>
                </a:cubicBezTo>
                <a:cubicBezTo>
                  <a:pt x="10833" y="4163"/>
                  <a:pt x="10117" y="6715"/>
                  <a:pt x="10537" y="8034"/>
                </a:cubicBezTo>
                <a:cubicBezTo>
                  <a:pt x="10624" y="8305"/>
                  <a:pt x="10745" y="8894"/>
                  <a:pt x="10808" y="9343"/>
                </a:cubicBezTo>
                <a:cubicBezTo>
                  <a:pt x="10870" y="9792"/>
                  <a:pt x="10988" y="10314"/>
                  <a:pt x="11068" y="10503"/>
                </a:cubicBezTo>
                <a:cubicBezTo>
                  <a:pt x="11129" y="10647"/>
                  <a:pt x="11160" y="10735"/>
                  <a:pt x="11162" y="10795"/>
                </a:cubicBezTo>
                <a:cubicBezTo>
                  <a:pt x="11180" y="10798"/>
                  <a:pt x="11192" y="10802"/>
                  <a:pt x="11208" y="10805"/>
                </a:cubicBezTo>
                <a:lnTo>
                  <a:pt x="11221" y="10785"/>
                </a:lnTo>
                <a:lnTo>
                  <a:pt x="11240" y="10811"/>
                </a:lnTo>
                <a:cubicBezTo>
                  <a:pt x="11392" y="10844"/>
                  <a:pt x="11440" y="10882"/>
                  <a:pt x="11476" y="10969"/>
                </a:cubicBezTo>
                <a:cubicBezTo>
                  <a:pt x="11504" y="11037"/>
                  <a:pt x="11553" y="11086"/>
                  <a:pt x="11583" y="11079"/>
                </a:cubicBezTo>
                <a:cubicBezTo>
                  <a:pt x="11613" y="11072"/>
                  <a:pt x="11647" y="11142"/>
                  <a:pt x="11659" y="11234"/>
                </a:cubicBezTo>
                <a:cubicBezTo>
                  <a:pt x="11667" y="11298"/>
                  <a:pt x="11710" y="11407"/>
                  <a:pt x="11764" y="11514"/>
                </a:cubicBezTo>
                <a:cubicBezTo>
                  <a:pt x="11799" y="11562"/>
                  <a:pt x="11823" y="11605"/>
                  <a:pt x="11836" y="11644"/>
                </a:cubicBezTo>
                <a:cubicBezTo>
                  <a:pt x="11836" y="11645"/>
                  <a:pt x="11836" y="11645"/>
                  <a:pt x="11837" y="11646"/>
                </a:cubicBezTo>
                <a:cubicBezTo>
                  <a:pt x="11902" y="11748"/>
                  <a:pt x="11937" y="11836"/>
                  <a:pt x="11947" y="11909"/>
                </a:cubicBezTo>
                <a:cubicBezTo>
                  <a:pt x="11947" y="11909"/>
                  <a:pt x="11948" y="11910"/>
                  <a:pt x="11948" y="11910"/>
                </a:cubicBezTo>
                <a:cubicBezTo>
                  <a:pt x="11949" y="11911"/>
                  <a:pt x="11949" y="11911"/>
                  <a:pt x="11949" y="11912"/>
                </a:cubicBezTo>
                <a:cubicBezTo>
                  <a:pt x="11972" y="11939"/>
                  <a:pt x="11992" y="11961"/>
                  <a:pt x="12020" y="11997"/>
                </a:cubicBezTo>
                <a:cubicBezTo>
                  <a:pt x="12271" y="12324"/>
                  <a:pt x="12405" y="12787"/>
                  <a:pt x="12296" y="12950"/>
                </a:cubicBezTo>
                <a:cubicBezTo>
                  <a:pt x="12278" y="12976"/>
                  <a:pt x="12272" y="13013"/>
                  <a:pt x="12274" y="13057"/>
                </a:cubicBezTo>
                <a:cubicBezTo>
                  <a:pt x="12307" y="13068"/>
                  <a:pt x="12346" y="13066"/>
                  <a:pt x="12400" y="13050"/>
                </a:cubicBezTo>
                <a:cubicBezTo>
                  <a:pt x="12692" y="12963"/>
                  <a:pt x="12781" y="13217"/>
                  <a:pt x="12731" y="13998"/>
                </a:cubicBezTo>
                <a:cubicBezTo>
                  <a:pt x="12701" y="14472"/>
                  <a:pt x="12711" y="14678"/>
                  <a:pt x="12765" y="14735"/>
                </a:cubicBezTo>
                <a:cubicBezTo>
                  <a:pt x="12807" y="14778"/>
                  <a:pt x="12850" y="14898"/>
                  <a:pt x="12860" y="14999"/>
                </a:cubicBezTo>
                <a:cubicBezTo>
                  <a:pt x="12874" y="15133"/>
                  <a:pt x="12839" y="15193"/>
                  <a:pt x="12736" y="15215"/>
                </a:cubicBezTo>
                <a:cubicBezTo>
                  <a:pt x="12666" y="15229"/>
                  <a:pt x="12596" y="15296"/>
                  <a:pt x="12567" y="15371"/>
                </a:cubicBezTo>
                <a:cubicBezTo>
                  <a:pt x="12601" y="15486"/>
                  <a:pt x="12591" y="15549"/>
                  <a:pt x="12543" y="15637"/>
                </a:cubicBezTo>
                <a:cubicBezTo>
                  <a:pt x="12499" y="15715"/>
                  <a:pt x="12442" y="15769"/>
                  <a:pt x="12416" y="15758"/>
                </a:cubicBezTo>
                <a:cubicBezTo>
                  <a:pt x="12407" y="15754"/>
                  <a:pt x="12390" y="15765"/>
                  <a:pt x="12372" y="15781"/>
                </a:cubicBezTo>
                <a:cubicBezTo>
                  <a:pt x="12357" y="15806"/>
                  <a:pt x="12346" y="15830"/>
                  <a:pt x="12331" y="15853"/>
                </a:cubicBezTo>
                <a:cubicBezTo>
                  <a:pt x="12280" y="15934"/>
                  <a:pt x="12229" y="16006"/>
                  <a:pt x="12186" y="16060"/>
                </a:cubicBezTo>
                <a:cubicBezTo>
                  <a:pt x="12199" y="16080"/>
                  <a:pt x="12207" y="16101"/>
                  <a:pt x="12201" y="16116"/>
                </a:cubicBezTo>
                <a:cubicBezTo>
                  <a:pt x="12187" y="16149"/>
                  <a:pt x="12020" y="16206"/>
                  <a:pt x="11971" y="16193"/>
                </a:cubicBezTo>
                <a:cubicBezTo>
                  <a:pt x="11965" y="16192"/>
                  <a:pt x="11955" y="16199"/>
                  <a:pt x="11946" y="16205"/>
                </a:cubicBezTo>
                <a:cubicBezTo>
                  <a:pt x="11937" y="16216"/>
                  <a:pt x="11927" y="16226"/>
                  <a:pt x="11918" y="16236"/>
                </a:cubicBezTo>
                <a:cubicBezTo>
                  <a:pt x="11913" y="16244"/>
                  <a:pt x="11907" y="16249"/>
                  <a:pt x="11903" y="16257"/>
                </a:cubicBezTo>
                <a:cubicBezTo>
                  <a:pt x="11888" y="16290"/>
                  <a:pt x="11869" y="16305"/>
                  <a:pt x="11850" y="16312"/>
                </a:cubicBezTo>
                <a:cubicBezTo>
                  <a:pt x="11846" y="16316"/>
                  <a:pt x="11842" y="16320"/>
                  <a:pt x="11838" y="16325"/>
                </a:cubicBezTo>
                <a:cubicBezTo>
                  <a:pt x="11816" y="16424"/>
                  <a:pt x="11760" y="16479"/>
                  <a:pt x="11668" y="16482"/>
                </a:cubicBezTo>
                <a:cubicBezTo>
                  <a:pt x="11656" y="16483"/>
                  <a:pt x="11643" y="16488"/>
                  <a:pt x="11631" y="16489"/>
                </a:cubicBezTo>
                <a:cubicBezTo>
                  <a:pt x="11630" y="16489"/>
                  <a:pt x="11630" y="16489"/>
                  <a:pt x="11629" y="16489"/>
                </a:cubicBezTo>
                <a:cubicBezTo>
                  <a:pt x="11528" y="16551"/>
                  <a:pt x="11437" y="16584"/>
                  <a:pt x="11403" y="16565"/>
                </a:cubicBezTo>
                <a:cubicBezTo>
                  <a:pt x="11400" y="16563"/>
                  <a:pt x="11393" y="16562"/>
                  <a:pt x="11389" y="16561"/>
                </a:cubicBezTo>
                <a:cubicBezTo>
                  <a:pt x="11366" y="16572"/>
                  <a:pt x="11336" y="16583"/>
                  <a:pt x="11297" y="16594"/>
                </a:cubicBezTo>
                <a:cubicBezTo>
                  <a:pt x="10871" y="16863"/>
                  <a:pt x="10114" y="17223"/>
                  <a:pt x="9781" y="17300"/>
                </a:cubicBezTo>
                <a:cubicBezTo>
                  <a:pt x="9585" y="17346"/>
                  <a:pt x="9381" y="17446"/>
                  <a:pt x="9328" y="17522"/>
                </a:cubicBezTo>
                <a:cubicBezTo>
                  <a:pt x="9274" y="17598"/>
                  <a:pt x="9126" y="17662"/>
                  <a:pt x="8999" y="17662"/>
                </a:cubicBezTo>
                <a:cubicBezTo>
                  <a:pt x="8871" y="17662"/>
                  <a:pt x="8622" y="17792"/>
                  <a:pt x="8445" y="17952"/>
                </a:cubicBezTo>
                <a:cubicBezTo>
                  <a:pt x="8341" y="18047"/>
                  <a:pt x="8224" y="18115"/>
                  <a:pt x="8128" y="18146"/>
                </a:cubicBezTo>
                <a:cubicBezTo>
                  <a:pt x="8055" y="18211"/>
                  <a:pt x="7985" y="18277"/>
                  <a:pt x="7922" y="18340"/>
                </a:cubicBezTo>
                <a:cubicBezTo>
                  <a:pt x="7909" y="18353"/>
                  <a:pt x="7899" y="18361"/>
                  <a:pt x="7886" y="18374"/>
                </a:cubicBezTo>
                <a:cubicBezTo>
                  <a:pt x="7854" y="18538"/>
                  <a:pt x="7706" y="18698"/>
                  <a:pt x="7599" y="18670"/>
                </a:cubicBezTo>
                <a:cubicBezTo>
                  <a:pt x="7547" y="18739"/>
                  <a:pt x="7493" y="18807"/>
                  <a:pt x="7444" y="18880"/>
                </a:cubicBezTo>
                <a:cubicBezTo>
                  <a:pt x="7412" y="18927"/>
                  <a:pt x="7368" y="18975"/>
                  <a:pt x="7320" y="19020"/>
                </a:cubicBezTo>
                <a:cubicBezTo>
                  <a:pt x="7308" y="19059"/>
                  <a:pt x="7298" y="19094"/>
                  <a:pt x="7298" y="19115"/>
                </a:cubicBezTo>
                <a:cubicBezTo>
                  <a:pt x="7298" y="19160"/>
                  <a:pt x="7275" y="19202"/>
                  <a:pt x="7240" y="19222"/>
                </a:cubicBezTo>
                <a:cubicBezTo>
                  <a:pt x="7207" y="19240"/>
                  <a:pt x="7158" y="19292"/>
                  <a:pt x="7131" y="19335"/>
                </a:cubicBezTo>
                <a:lnTo>
                  <a:pt x="7082" y="19414"/>
                </a:lnTo>
                <a:lnTo>
                  <a:pt x="7053" y="19337"/>
                </a:lnTo>
                <a:cubicBezTo>
                  <a:pt x="7048" y="19322"/>
                  <a:pt x="7046" y="19307"/>
                  <a:pt x="7043" y="19294"/>
                </a:cubicBezTo>
                <a:cubicBezTo>
                  <a:pt x="7038" y="19289"/>
                  <a:pt x="7033" y="19287"/>
                  <a:pt x="7029" y="19279"/>
                </a:cubicBezTo>
                <a:cubicBezTo>
                  <a:pt x="7004" y="19235"/>
                  <a:pt x="7004" y="19222"/>
                  <a:pt x="7031" y="19209"/>
                </a:cubicBezTo>
                <a:cubicBezTo>
                  <a:pt x="7044" y="19203"/>
                  <a:pt x="7042" y="19202"/>
                  <a:pt x="7051" y="19197"/>
                </a:cubicBezTo>
                <a:cubicBezTo>
                  <a:pt x="6998" y="19215"/>
                  <a:pt x="6955" y="19226"/>
                  <a:pt x="6919" y="19230"/>
                </a:cubicBezTo>
                <a:cubicBezTo>
                  <a:pt x="6913" y="19236"/>
                  <a:pt x="6907" y="19240"/>
                  <a:pt x="6902" y="19247"/>
                </a:cubicBezTo>
                <a:cubicBezTo>
                  <a:pt x="6856" y="19308"/>
                  <a:pt x="6811" y="19288"/>
                  <a:pt x="6808" y="19209"/>
                </a:cubicBezTo>
                <a:cubicBezTo>
                  <a:pt x="6790" y="19199"/>
                  <a:pt x="6771" y="19180"/>
                  <a:pt x="6753" y="19161"/>
                </a:cubicBezTo>
                <a:cubicBezTo>
                  <a:pt x="6746" y="19157"/>
                  <a:pt x="6739" y="19154"/>
                  <a:pt x="6731" y="19151"/>
                </a:cubicBezTo>
                <a:cubicBezTo>
                  <a:pt x="6707" y="19171"/>
                  <a:pt x="6678" y="19187"/>
                  <a:pt x="6666" y="19187"/>
                </a:cubicBezTo>
                <a:cubicBezTo>
                  <a:pt x="6628" y="19187"/>
                  <a:pt x="6590" y="19106"/>
                  <a:pt x="6603" y="19053"/>
                </a:cubicBezTo>
                <a:cubicBezTo>
                  <a:pt x="6610" y="19029"/>
                  <a:pt x="6597" y="18994"/>
                  <a:pt x="6579" y="18966"/>
                </a:cubicBezTo>
                <a:cubicBezTo>
                  <a:pt x="6558" y="18951"/>
                  <a:pt x="6542" y="18946"/>
                  <a:pt x="6535" y="18957"/>
                </a:cubicBezTo>
                <a:cubicBezTo>
                  <a:pt x="6516" y="18985"/>
                  <a:pt x="6426" y="18950"/>
                  <a:pt x="6333" y="18879"/>
                </a:cubicBezTo>
                <a:cubicBezTo>
                  <a:pt x="6300" y="18853"/>
                  <a:pt x="6274" y="18829"/>
                  <a:pt x="6253" y="18805"/>
                </a:cubicBezTo>
                <a:cubicBezTo>
                  <a:pt x="6250" y="18805"/>
                  <a:pt x="6249" y="18803"/>
                  <a:pt x="6246" y="18803"/>
                </a:cubicBezTo>
                <a:cubicBezTo>
                  <a:pt x="6174" y="18803"/>
                  <a:pt x="6154" y="18789"/>
                  <a:pt x="6148" y="18728"/>
                </a:cubicBezTo>
                <a:cubicBezTo>
                  <a:pt x="6144" y="18686"/>
                  <a:pt x="6157" y="18632"/>
                  <a:pt x="6176" y="18608"/>
                </a:cubicBezTo>
                <a:cubicBezTo>
                  <a:pt x="6179" y="18605"/>
                  <a:pt x="6180" y="18599"/>
                  <a:pt x="6182" y="18596"/>
                </a:cubicBezTo>
                <a:cubicBezTo>
                  <a:pt x="6181" y="18553"/>
                  <a:pt x="6182" y="18504"/>
                  <a:pt x="6186" y="18443"/>
                </a:cubicBezTo>
                <a:cubicBezTo>
                  <a:pt x="6188" y="18426"/>
                  <a:pt x="6187" y="18415"/>
                  <a:pt x="6189" y="18397"/>
                </a:cubicBezTo>
                <a:cubicBezTo>
                  <a:pt x="6183" y="18348"/>
                  <a:pt x="6184" y="18312"/>
                  <a:pt x="6195" y="18297"/>
                </a:cubicBezTo>
                <a:cubicBezTo>
                  <a:pt x="6200" y="18213"/>
                  <a:pt x="6207" y="18118"/>
                  <a:pt x="6210" y="18061"/>
                </a:cubicBezTo>
                <a:cubicBezTo>
                  <a:pt x="6028" y="18018"/>
                  <a:pt x="5971" y="17944"/>
                  <a:pt x="5990" y="17777"/>
                </a:cubicBezTo>
                <a:cubicBezTo>
                  <a:pt x="6011" y="17590"/>
                  <a:pt x="5972" y="17542"/>
                  <a:pt x="5857" y="17607"/>
                </a:cubicBezTo>
                <a:cubicBezTo>
                  <a:pt x="5757" y="17664"/>
                  <a:pt x="5607" y="17561"/>
                  <a:pt x="5471" y="17343"/>
                </a:cubicBezTo>
                <a:cubicBezTo>
                  <a:pt x="5237" y="16970"/>
                  <a:pt x="5196" y="16777"/>
                  <a:pt x="5294" y="16524"/>
                </a:cubicBezTo>
                <a:cubicBezTo>
                  <a:pt x="5387" y="16284"/>
                  <a:pt x="5357" y="15847"/>
                  <a:pt x="5247" y="15829"/>
                </a:cubicBezTo>
                <a:cubicBezTo>
                  <a:pt x="4977" y="15785"/>
                  <a:pt x="4782" y="15504"/>
                  <a:pt x="4839" y="15239"/>
                </a:cubicBezTo>
                <a:cubicBezTo>
                  <a:pt x="4872" y="15085"/>
                  <a:pt x="4851" y="14915"/>
                  <a:pt x="4792" y="14861"/>
                </a:cubicBezTo>
                <a:cubicBezTo>
                  <a:pt x="4612" y="14695"/>
                  <a:pt x="4667" y="13741"/>
                  <a:pt x="4868" y="13554"/>
                </a:cubicBezTo>
                <a:cubicBezTo>
                  <a:pt x="4994" y="13437"/>
                  <a:pt x="5034" y="13257"/>
                  <a:pt x="5013" y="12924"/>
                </a:cubicBezTo>
                <a:cubicBezTo>
                  <a:pt x="5009" y="12902"/>
                  <a:pt x="5008" y="12877"/>
                  <a:pt x="5010" y="12850"/>
                </a:cubicBezTo>
                <a:lnTo>
                  <a:pt x="4972" y="12378"/>
                </a:lnTo>
                <a:lnTo>
                  <a:pt x="4294" y="12293"/>
                </a:lnTo>
                <a:cubicBezTo>
                  <a:pt x="3921" y="12246"/>
                  <a:pt x="3274" y="12154"/>
                  <a:pt x="2853" y="12088"/>
                </a:cubicBezTo>
                <a:cubicBezTo>
                  <a:pt x="2433" y="12021"/>
                  <a:pt x="1619" y="11991"/>
                  <a:pt x="1044" y="12020"/>
                </a:cubicBezTo>
                <a:lnTo>
                  <a:pt x="71" y="12071"/>
                </a:lnTo>
                <a:cubicBezTo>
                  <a:pt x="32" y="12437"/>
                  <a:pt x="26" y="13514"/>
                  <a:pt x="15" y="16730"/>
                </a:cubicBezTo>
                <a:lnTo>
                  <a:pt x="0" y="21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9046"/>
                </a:lnTo>
                <a:cubicBezTo>
                  <a:pt x="21600" y="19039"/>
                  <a:pt x="21600" y="19035"/>
                  <a:pt x="21600" y="19028"/>
                </a:cubicBezTo>
                <a:cubicBezTo>
                  <a:pt x="21600" y="18475"/>
                  <a:pt x="21596" y="18029"/>
                  <a:pt x="21591" y="17619"/>
                </a:cubicBezTo>
                <a:cubicBezTo>
                  <a:pt x="21580" y="16922"/>
                  <a:pt x="21555" y="16608"/>
                  <a:pt x="21505" y="16547"/>
                </a:cubicBezTo>
                <a:cubicBezTo>
                  <a:pt x="21495" y="16542"/>
                  <a:pt x="21487" y="16539"/>
                  <a:pt x="21475" y="16532"/>
                </a:cubicBezTo>
                <a:cubicBezTo>
                  <a:pt x="21472" y="16533"/>
                  <a:pt x="21469" y="16533"/>
                  <a:pt x="21465" y="16535"/>
                </a:cubicBezTo>
                <a:cubicBezTo>
                  <a:pt x="21374" y="16587"/>
                  <a:pt x="21251" y="16567"/>
                  <a:pt x="21136" y="16505"/>
                </a:cubicBezTo>
                <a:cubicBezTo>
                  <a:pt x="21116" y="16516"/>
                  <a:pt x="21093" y="16524"/>
                  <a:pt x="21064" y="16524"/>
                </a:cubicBezTo>
                <a:cubicBezTo>
                  <a:pt x="20926" y="16524"/>
                  <a:pt x="20063" y="15895"/>
                  <a:pt x="19738" y="15559"/>
                </a:cubicBezTo>
                <a:cubicBezTo>
                  <a:pt x="19585" y="15401"/>
                  <a:pt x="19430" y="15270"/>
                  <a:pt x="19396" y="15269"/>
                </a:cubicBezTo>
                <a:cubicBezTo>
                  <a:pt x="19233" y="15262"/>
                  <a:pt x="18990" y="15025"/>
                  <a:pt x="18836" y="14725"/>
                </a:cubicBezTo>
                <a:cubicBezTo>
                  <a:pt x="18676" y="14414"/>
                  <a:pt x="18596" y="14056"/>
                  <a:pt x="18516" y="13291"/>
                </a:cubicBezTo>
                <a:cubicBezTo>
                  <a:pt x="18498" y="13114"/>
                  <a:pt x="18450" y="12909"/>
                  <a:pt x="18411" y="12838"/>
                </a:cubicBezTo>
                <a:cubicBezTo>
                  <a:pt x="18329" y="12685"/>
                  <a:pt x="18320" y="12563"/>
                  <a:pt x="18282" y="11168"/>
                </a:cubicBezTo>
                <a:cubicBezTo>
                  <a:pt x="18267" y="10584"/>
                  <a:pt x="18242" y="9759"/>
                  <a:pt x="18228" y="9333"/>
                </a:cubicBezTo>
                <a:cubicBezTo>
                  <a:pt x="18206" y="8663"/>
                  <a:pt x="18223" y="8511"/>
                  <a:pt x="18344" y="8180"/>
                </a:cubicBezTo>
                <a:cubicBezTo>
                  <a:pt x="18499" y="7760"/>
                  <a:pt x="18631" y="6759"/>
                  <a:pt x="18629" y="6047"/>
                </a:cubicBezTo>
                <a:cubicBezTo>
                  <a:pt x="18628" y="5914"/>
                  <a:pt x="18634" y="5806"/>
                  <a:pt x="18644" y="5714"/>
                </a:cubicBezTo>
                <a:cubicBezTo>
                  <a:pt x="18636" y="5658"/>
                  <a:pt x="18627" y="5613"/>
                  <a:pt x="18615" y="5595"/>
                </a:cubicBezTo>
                <a:cubicBezTo>
                  <a:pt x="18576" y="5536"/>
                  <a:pt x="18544" y="5317"/>
                  <a:pt x="18544" y="5109"/>
                </a:cubicBezTo>
                <a:cubicBezTo>
                  <a:pt x="18544" y="4636"/>
                  <a:pt x="18226" y="3114"/>
                  <a:pt x="18127" y="3114"/>
                </a:cubicBezTo>
                <a:cubicBezTo>
                  <a:pt x="18065" y="3114"/>
                  <a:pt x="17924" y="2817"/>
                  <a:pt x="17805" y="2496"/>
                </a:cubicBezTo>
                <a:cubicBezTo>
                  <a:pt x="17773" y="2470"/>
                  <a:pt x="17742" y="2440"/>
                  <a:pt x="17713" y="2403"/>
                </a:cubicBezTo>
                <a:cubicBezTo>
                  <a:pt x="17621" y="2284"/>
                  <a:pt x="17193" y="1918"/>
                  <a:pt x="16761" y="1590"/>
                </a:cubicBezTo>
                <a:cubicBezTo>
                  <a:pt x="16197" y="1161"/>
                  <a:pt x="15850" y="992"/>
                  <a:pt x="15526" y="992"/>
                </a:cubicBezTo>
                <a:cubicBezTo>
                  <a:pt x="15278" y="992"/>
                  <a:pt x="14793" y="823"/>
                  <a:pt x="14449" y="614"/>
                </a:cubicBezTo>
                <a:cubicBezTo>
                  <a:pt x="14104" y="406"/>
                  <a:pt x="13755" y="235"/>
                  <a:pt x="13672" y="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IMG_6995.png" descr="IMG_6995.png"/>
          <p:cNvPicPr>
            <a:picLocks noChangeAspect="1"/>
          </p:cNvPicPr>
          <p:nvPr/>
        </p:nvPicPr>
        <p:blipFill>
          <a:blip r:embed="rId4"/>
          <a:srcRect l="29064" t="2296" r="4340" b="90452"/>
          <a:stretch>
            <a:fillRect/>
          </a:stretch>
        </p:blipFill>
        <p:spPr>
          <a:xfrm>
            <a:off x="5213794" y="1394525"/>
            <a:ext cx="15503169" cy="117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G_6995.png" descr="IMG_6995.png"/>
          <p:cNvPicPr>
            <a:picLocks noChangeAspect="1"/>
          </p:cNvPicPr>
          <p:nvPr/>
        </p:nvPicPr>
        <p:blipFill>
          <a:blip r:embed="rId4"/>
          <a:srcRect l="7037" t="58393" r="2200" b="28904"/>
          <a:stretch>
            <a:fillRect/>
          </a:stretch>
        </p:blipFill>
        <p:spPr>
          <a:xfrm>
            <a:off x="2727396" y="4805128"/>
            <a:ext cx="19111246" cy="1868243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08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309" name="صنف القراءة"/>
          <p:cNvSpPr/>
          <p:nvPr/>
        </p:nvSpPr>
        <p:spPr>
          <a:xfrm>
            <a:off x="2790936" y="3558258"/>
            <a:ext cx="7206533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10" name="موقف مستنير وعادل"/>
          <p:cNvSpPr txBox="1"/>
          <p:nvPr/>
        </p:nvSpPr>
        <p:spPr>
          <a:xfrm>
            <a:off x="3119561" y="4906977"/>
            <a:ext cx="6549283" cy="673522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موقف مستنير وعادل   </a:t>
            </a:r>
          </a:p>
        </p:txBody>
      </p:sp>
      <p:sp>
        <p:nvSpPr>
          <p:cNvPr id="311" name="دال على أهمية القراءة قديمًا"/>
          <p:cNvSpPr txBox="1"/>
          <p:nvPr/>
        </p:nvSpPr>
        <p:spPr>
          <a:xfrm>
            <a:off x="3119561" y="5739173"/>
            <a:ext cx="6549283" cy="673523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pPr rtl="0">
              <a:defRPr/>
            </a:pPr>
            <a:r>
              <a:t>دال على أهمية القراءة قديمًا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 advAuto="0"/>
      <p:bldP spid="306" grpId="0" animBg="1" advAuto="0"/>
      <p:bldP spid="310" grpId="0" animBg="1" advAuto="0"/>
      <p:bldP spid="311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١١٨ ١١٨" descr="١١٨ ١١٨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14" name="IMG_6981.jpeg" descr="IMG_6981.jpeg"/>
          <p:cNvPicPr>
            <a:picLocks noChangeAspect="1"/>
          </p:cNvPicPr>
          <p:nvPr/>
        </p:nvPicPr>
        <p:blipFill>
          <a:blip r:embed="rId3"/>
          <a:srcRect t="1689" b="1"/>
          <a:stretch>
            <a:fillRect/>
          </a:stretch>
        </p:blipFill>
        <p:spPr>
          <a:xfrm>
            <a:off x="-168305" y="8496389"/>
            <a:ext cx="7772401" cy="521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63" y="0"/>
                </a:moveTo>
                <a:cubicBezTo>
                  <a:pt x="12140" y="52"/>
                  <a:pt x="12125" y="129"/>
                  <a:pt x="12125" y="235"/>
                </a:cubicBezTo>
                <a:cubicBezTo>
                  <a:pt x="12125" y="313"/>
                  <a:pt x="12134" y="383"/>
                  <a:pt x="12149" y="437"/>
                </a:cubicBezTo>
                <a:cubicBezTo>
                  <a:pt x="12205" y="475"/>
                  <a:pt x="12280" y="430"/>
                  <a:pt x="12364" y="304"/>
                </a:cubicBezTo>
                <a:cubicBezTo>
                  <a:pt x="12384" y="220"/>
                  <a:pt x="12390" y="133"/>
                  <a:pt x="12374" y="71"/>
                </a:cubicBezTo>
                <a:cubicBezTo>
                  <a:pt x="12332" y="64"/>
                  <a:pt x="12285" y="56"/>
                  <a:pt x="12258" y="51"/>
                </a:cubicBezTo>
                <a:cubicBezTo>
                  <a:pt x="12234" y="47"/>
                  <a:pt x="12198" y="25"/>
                  <a:pt x="12163" y="0"/>
                </a:cubicBezTo>
                <a:close/>
                <a:moveTo>
                  <a:pt x="13672" y="235"/>
                </a:moveTo>
                <a:cubicBezTo>
                  <a:pt x="13469" y="235"/>
                  <a:pt x="12310" y="2065"/>
                  <a:pt x="12368" y="2293"/>
                </a:cubicBezTo>
                <a:cubicBezTo>
                  <a:pt x="12394" y="2392"/>
                  <a:pt x="12211" y="2691"/>
                  <a:pt x="11961" y="2958"/>
                </a:cubicBezTo>
                <a:cubicBezTo>
                  <a:pt x="10833" y="4163"/>
                  <a:pt x="10117" y="6715"/>
                  <a:pt x="10537" y="8034"/>
                </a:cubicBezTo>
                <a:cubicBezTo>
                  <a:pt x="10624" y="8305"/>
                  <a:pt x="10745" y="8894"/>
                  <a:pt x="10808" y="9343"/>
                </a:cubicBezTo>
                <a:cubicBezTo>
                  <a:pt x="10870" y="9792"/>
                  <a:pt x="10988" y="10314"/>
                  <a:pt x="11068" y="10503"/>
                </a:cubicBezTo>
                <a:cubicBezTo>
                  <a:pt x="11129" y="10647"/>
                  <a:pt x="11160" y="10735"/>
                  <a:pt x="11162" y="10795"/>
                </a:cubicBezTo>
                <a:cubicBezTo>
                  <a:pt x="11180" y="10798"/>
                  <a:pt x="11192" y="10802"/>
                  <a:pt x="11208" y="10805"/>
                </a:cubicBezTo>
                <a:lnTo>
                  <a:pt x="11221" y="10785"/>
                </a:lnTo>
                <a:lnTo>
                  <a:pt x="11240" y="10811"/>
                </a:lnTo>
                <a:cubicBezTo>
                  <a:pt x="11392" y="10844"/>
                  <a:pt x="11440" y="10882"/>
                  <a:pt x="11476" y="10969"/>
                </a:cubicBezTo>
                <a:cubicBezTo>
                  <a:pt x="11504" y="11037"/>
                  <a:pt x="11553" y="11086"/>
                  <a:pt x="11583" y="11079"/>
                </a:cubicBezTo>
                <a:cubicBezTo>
                  <a:pt x="11613" y="11072"/>
                  <a:pt x="11647" y="11142"/>
                  <a:pt x="11659" y="11234"/>
                </a:cubicBezTo>
                <a:cubicBezTo>
                  <a:pt x="11667" y="11298"/>
                  <a:pt x="11710" y="11407"/>
                  <a:pt x="11764" y="11514"/>
                </a:cubicBezTo>
                <a:cubicBezTo>
                  <a:pt x="11799" y="11562"/>
                  <a:pt x="11823" y="11605"/>
                  <a:pt x="11836" y="11644"/>
                </a:cubicBezTo>
                <a:cubicBezTo>
                  <a:pt x="11836" y="11645"/>
                  <a:pt x="11836" y="11645"/>
                  <a:pt x="11837" y="11646"/>
                </a:cubicBezTo>
                <a:cubicBezTo>
                  <a:pt x="11902" y="11748"/>
                  <a:pt x="11937" y="11836"/>
                  <a:pt x="11947" y="11909"/>
                </a:cubicBezTo>
                <a:cubicBezTo>
                  <a:pt x="11947" y="11909"/>
                  <a:pt x="11948" y="11910"/>
                  <a:pt x="11948" y="11910"/>
                </a:cubicBezTo>
                <a:cubicBezTo>
                  <a:pt x="11949" y="11911"/>
                  <a:pt x="11949" y="11911"/>
                  <a:pt x="11949" y="11912"/>
                </a:cubicBezTo>
                <a:cubicBezTo>
                  <a:pt x="11972" y="11939"/>
                  <a:pt x="11992" y="11961"/>
                  <a:pt x="12020" y="11997"/>
                </a:cubicBezTo>
                <a:cubicBezTo>
                  <a:pt x="12271" y="12324"/>
                  <a:pt x="12405" y="12787"/>
                  <a:pt x="12296" y="12950"/>
                </a:cubicBezTo>
                <a:cubicBezTo>
                  <a:pt x="12278" y="12976"/>
                  <a:pt x="12272" y="13013"/>
                  <a:pt x="12274" y="13057"/>
                </a:cubicBezTo>
                <a:cubicBezTo>
                  <a:pt x="12307" y="13068"/>
                  <a:pt x="12346" y="13066"/>
                  <a:pt x="12400" y="13050"/>
                </a:cubicBezTo>
                <a:cubicBezTo>
                  <a:pt x="12692" y="12963"/>
                  <a:pt x="12781" y="13217"/>
                  <a:pt x="12731" y="13998"/>
                </a:cubicBezTo>
                <a:cubicBezTo>
                  <a:pt x="12701" y="14472"/>
                  <a:pt x="12711" y="14678"/>
                  <a:pt x="12765" y="14735"/>
                </a:cubicBezTo>
                <a:cubicBezTo>
                  <a:pt x="12807" y="14778"/>
                  <a:pt x="12850" y="14898"/>
                  <a:pt x="12860" y="14999"/>
                </a:cubicBezTo>
                <a:cubicBezTo>
                  <a:pt x="12874" y="15133"/>
                  <a:pt x="12839" y="15193"/>
                  <a:pt x="12736" y="15215"/>
                </a:cubicBezTo>
                <a:cubicBezTo>
                  <a:pt x="12666" y="15229"/>
                  <a:pt x="12596" y="15296"/>
                  <a:pt x="12567" y="15371"/>
                </a:cubicBezTo>
                <a:cubicBezTo>
                  <a:pt x="12601" y="15486"/>
                  <a:pt x="12591" y="15549"/>
                  <a:pt x="12543" y="15637"/>
                </a:cubicBezTo>
                <a:cubicBezTo>
                  <a:pt x="12499" y="15715"/>
                  <a:pt x="12442" y="15769"/>
                  <a:pt x="12416" y="15758"/>
                </a:cubicBezTo>
                <a:cubicBezTo>
                  <a:pt x="12407" y="15754"/>
                  <a:pt x="12390" y="15765"/>
                  <a:pt x="12372" y="15781"/>
                </a:cubicBezTo>
                <a:cubicBezTo>
                  <a:pt x="12357" y="15806"/>
                  <a:pt x="12346" y="15830"/>
                  <a:pt x="12331" y="15853"/>
                </a:cubicBezTo>
                <a:cubicBezTo>
                  <a:pt x="12280" y="15934"/>
                  <a:pt x="12229" y="16006"/>
                  <a:pt x="12186" y="16060"/>
                </a:cubicBezTo>
                <a:cubicBezTo>
                  <a:pt x="12199" y="16080"/>
                  <a:pt x="12207" y="16101"/>
                  <a:pt x="12201" y="16116"/>
                </a:cubicBezTo>
                <a:cubicBezTo>
                  <a:pt x="12187" y="16149"/>
                  <a:pt x="12020" y="16206"/>
                  <a:pt x="11971" y="16193"/>
                </a:cubicBezTo>
                <a:cubicBezTo>
                  <a:pt x="11965" y="16192"/>
                  <a:pt x="11955" y="16199"/>
                  <a:pt x="11946" y="16205"/>
                </a:cubicBezTo>
                <a:cubicBezTo>
                  <a:pt x="11937" y="16216"/>
                  <a:pt x="11927" y="16226"/>
                  <a:pt x="11918" y="16236"/>
                </a:cubicBezTo>
                <a:cubicBezTo>
                  <a:pt x="11913" y="16244"/>
                  <a:pt x="11907" y="16249"/>
                  <a:pt x="11903" y="16257"/>
                </a:cubicBezTo>
                <a:cubicBezTo>
                  <a:pt x="11888" y="16290"/>
                  <a:pt x="11869" y="16305"/>
                  <a:pt x="11850" y="16312"/>
                </a:cubicBezTo>
                <a:cubicBezTo>
                  <a:pt x="11846" y="16316"/>
                  <a:pt x="11842" y="16320"/>
                  <a:pt x="11838" y="16325"/>
                </a:cubicBezTo>
                <a:cubicBezTo>
                  <a:pt x="11816" y="16424"/>
                  <a:pt x="11760" y="16479"/>
                  <a:pt x="11668" y="16482"/>
                </a:cubicBezTo>
                <a:cubicBezTo>
                  <a:pt x="11656" y="16483"/>
                  <a:pt x="11643" y="16488"/>
                  <a:pt x="11631" y="16489"/>
                </a:cubicBezTo>
                <a:cubicBezTo>
                  <a:pt x="11630" y="16489"/>
                  <a:pt x="11630" y="16489"/>
                  <a:pt x="11629" y="16489"/>
                </a:cubicBezTo>
                <a:cubicBezTo>
                  <a:pt x="11528" y="16551"/>
                  <a:pt x="11437" y="16584"/>
                  <a:pt x="11403" y="16565"/>
                </a:cubicBezTo>
                <a:cubicBezTo>
                  <a:pt x="11400" y="16563"/>
                  <a:pt x="11393" y="16562"/>
                  <a:pt x="11389" y="16561"/>
                </a:cubicBezTo>
                <a:cubicBezTo>
                  <a:pt x="11366" y="16572"/>
                  <a:pt x="11336" y="16583"/>
                  <a:pt x="11297" y="16594"/>
                </a:cubicBezTo>
                <a:cubicBezTo>
                  <a:pt x="10871" y="16863"/>
                  <a:pt x="10114" y="17223"/>
                  <a:pt x="9781" y="17300"/>
                </a:cubicBezTo>
                <a:cubicBezTo>
                  <a:pt x="9585" y="17346"/>
                  <a:pt x="9381" y="17446"/>
                  <a:pt x="9328" y="17522"/>
                </a:cubicBezTo>
                <a:cubicBezTo>
                  <a:pt x="9274" y="17598"/>
                  <a:pt x="9126" y="17662"/>
                  <a:pt x="8999" y="17662"/>
                </a:cubicBezTo>
                <a:cubicBezTo>
                  <a:pt x="8871" y="17662"/>
                  <a:pt x="8622" y="17792"/>
                  <a:pt x="8445" y="17952"/>
                </a:cubicBezTo>
                <a:cubicBezTo>
                  <a:pt x="8341" y="18047"/>
                  <a:pt x="8224" y="18115"/>
                  <a:pt x="8128" y="18146"/>
                </a:cubicBezTo>
                <a:cubicBezTo>
                  <a:pt x="8055" y="18211"/>
                  <a:pt x="7985" y="18277"/>
                  <a:pt x="7922" y="18340"/>
                </a:cubicBezTo>
                <a:cubicBezTo>
                  <a:pt x="7909" y="18353"/>
                  <a:pt x="7899" y="18361"/>
                  <a:pt x="7886" y="18374"/>
                </a:cubicBezTo>
                <a:cubicBezTo>
                  <a:pt x="7854" y="18538"/>
                  <a:pt x="7706" y="18698"/>
                  <a:pt x="7599" y="18670"/>
                </a:cubicBezTo>
                <a:cubicBezTo>
                  <a:pt x="7547" y="18739"/>
                  <a:pt x="7493" y="18807"/>
                  <a:pt x="7444" y="18880"/>
                </a:cubicBezTo>
                <a:cubicBezTo>
                  <a:pt x="7412" y="18927"/>
                  <a:pt x="7368" y="18975"/>
                  <a:pt x="7320" y="19020"/>
                </a:cubicBezTo>
                <a:cubicBezTo>
                  <a:pt x="7308" y="19059"/>
                  <a:pt x="7298" y="19094"/>
                  <a:pt x="7298" y="19115"/>
                </a:cubicBezTo>
                <a:cubicBezTo>
                  <a:pt x="7298" y="19160"/>
                  <a:pt x="7275" y="19202"/>
                  <a:pt x="7240" y="19222"/>
                </a:cubicBezTo>
                <a:cubicBezTo>
                  <a:pt x="7207" y="19240"/>
                  <a:pt x="7158" y="19292"/>
                  <a:pt x="7131" y="19335"/>
                </a:cubicBezTo>
                <a:lnTo>
                  <a:pt x="7082" y="19414"/>
                </a:lnTo>
                <a:lnTo>
                  <a:pt x="7053" y="19337"/>
                </a:lnTo>
                <a:cubicBezTo>
                  <a:pt x="7048" y="19322"/>
                  <a:pt x="7046" y="19307"/>
                  <a:pt x="7043" y="19294"/>
                </a:cubicBezTo>
                <a:cubicBezTo>
                  <a:pt x="7038" y="19289"/>
                  <a:pt x="7033" y="19287"/>
                  <a:pt x="7029" y="19279"/>
                </a:cubicBezTo>
                <a:cubicBezTo>
                  <a:pt x="7004" y="19235"/>
                  <a:pt x="7004" y="19222"/>
                  <a:pt x="7031" y="19209"/>
                </a:cubicBezTo>
                <a:cubicBezTo>
                  <a:pt x="7044" y="19203"/>
                  <a:pt x="7042" y="19202"/>
                  <a:pt x="7051" y="19197"/>
                </a:cubicBezTo>
                <a:cubicBezTo>
                  <a:pt x="6998" y="19215"/>
                  <a:pt x="6955" y="19226"/>
                  <a:pt x="6919" y="19230"/>
                </a:cubicBezTo>
                <a:cubicBezTo>
                  <a:pt x="6913" y="19236"/>
                  <a:pt x="6907" y="19240"/>
                  <a:pt x="6902" y="19247"/>
                </a:cubicBezTo>
                <a:cubicBezTo>
                  <a:pt x="6856" y="19308"/>
                  <a:pt x="6811" y="19288"/>
                  <a:pt x="6808" y="19209"/>
                </a:cubicBezTo>
                <a:cubicBezTo>
                  <a:pt x="6790" y="19199"/>
                  <a:pt x="6771" y="19180"/>
                  <a:pt x="6753" y="19161"/>
                </a:cubicBezTo>
                <a:cubicBezTo>
                  <a:pt x="6746" y="19157"/>
                  <a:pt x="6739" y="19154"/>
                  <a:pt x="6731" y="19151"/>
                </a:cubicBezTo>
                <a:cubicBezTo>
                  <a:pt x="6707" y="19171"/>
                  <a:pt x="6678" y="19187"/>
                  <a:pt x="6666" y="19187"/>
                </a:cubicBezTo>
                <a:cubicBezTo>
                  <a:pt x="6628" y="19187"/>
                  <a:pt x="6590" y="19106"/>
                  <a:pt x="6603" y="19053"/>
                </a:cubicBezTo>
                <a:cubicBezTo>
                  <a:pt x="6610" y="19029"/>
                  <a:pt x="6597" y="18994"/>
                  <a:pt x="6579" y="18966"/>
                </a:cubicBezTo>
                <a:cubicBezTo>
                  <a:pt x="6558" y="18951"/>
                  <a:pt x="6542" y="18946"/>
                  <a:pt x="6535" y="18957"/>
                </a:cubicBezTo>
                <a:cubicBezTo>
                  <a:pt x="6516" y="18985"/>
                  <a:pt x="6426" y="18950"/>
                  <a:pt x="6333" y="18879"/>
                </a:cubicBezTo>
                <a:cubicBezTo>
                  <a:pt x="6300" y="18853"/>
                  <a:pt x="6274" y="18829"/>
                  <a:pt x="6253" y="18805"/>
                </a:cubicBezTo>
                <a:cubicBezTo>
                  <a:pt x="6250" y="18805"/>
                  <a:pt x="6249" y="18803"/>
                  <a:pt x="6246" y="18803"/>
                </a:cubicBezTo>
                <a:cubicBezTo>
                  <a:pt x="6174" y="18803"/>
                  <a:pt x="6154" y="18789"/>
                  <a:pt x="6148" y="18728"/>
                </a:cubicBezTo>
                <a:cubicBezTo>
                  <a:pt x="6144" y="18686"/>
                  <a:pt x="6157" y="18632"/>
                  <a:pt x="6176" y="18608"/>
                </a:cubicBezTo>
                <a:cubicBezTo>
                  <a:pt x="6179" y="18605"/>
                  <a:pt x="6180" y="18599"/>
                  <a:pt x="6182" y="18596"/>
                </a:cubicBezTo>
                <a:cubicBezTo>
                  <a:pt x="6181" y="18553"/>
                  <a:pt x="6182" y="18504"/>
                  <a:pt x="6186" y="18443"/>
                </a:cubicBezTo>
                <a:cubicBezTo>
                  <a:pt x="6188" y="18426"/>
                  <a:pt x="6187" y="18415"/>
                  <a:pt x="6189" y="18397"/>
                </a:cubicBezTo>
                <a:cubicBezTo>
                  <a:pt x="6183" y="18348"/>
                  <a:pt x="6184" y="18312"/>
                  <a:pt x="6195" y="18297"/>
                </a:cubicBezTo>
                <a:cubicBezTo>
                  <a:pt x="6200" y="18213"/>
                  <a:pt x="6207" y="18118"/>
                  <a:pt x="6210" y="18061"/>
                </a:cubicBezTo>
                <a:cubicBezTo>
                  <a:pt x="6028" y="18018"/>
                  <a:pt x="5971" y="17944"/>
                  <a:pt x="5990" y="17777"/>
                </a:cubicBezTo>
                <a:cubicBezTo>
                  <a:pt x="6011" y="17590"/>
                  <a:pt x="5972" y="17542"/>
                  <a:pt x="5857" y="17607"/>
                </a:cubicBezTo>
                <a:cubicBezTo>
                  <a:pt x="5757" y="17664"/>
                  <a:pt x="5607" y="17561"/>
                  <a:pt x="5471" y="17343"/>
                </a:cubicBezTo>
                <a:cubicBezTo>
                  <a:pt x="5237" y="16970"/>
                  <a:pt x="5196" y="16777"/>
                  <a:pt x="5294" y="16524"/>
                </a:cubicBezTo>
                <a:cubicBezTo>
                  <a:pt x="5387" y="16284"/>
                  <a:pt x="5357" y="15847"/>
                  <a:pt x="5247" y="15829"/>
                </a:cubicBezTo>
                <a:cubicBezTo>
                  <a:pt x="4977" y="15785"/>
                  <a:pt x="4782" y="15504"/>
                  <a:pt x="4839" y="15239"/>
                </a:cubicBezTo>
                <a:cubicBezTo>
                  <a:pt x="4872" y="15085"/>
                  <a:pt x="4851" y="14915"/>
                  <a:pt x="4792" y="14861"/>
                </a:cubicBezTo>
                <a:cubicBezTo>
                  <a:pt x="4612" y="14695"/>
                  <a:pt x="4667" y="13741"/>
                  <a:pt x="4868" y="13554"/>
                </a:cubicBezTo>
                <a:cubicBezTo>
                  <a:pt x="4994" y="13437"/>
                  <a:pt x="5034" y="13257"/>
                  <a:pt x="5013" y="12924"/>
                </a:cubicBezTo>
                <a:cubicBezTo>
                  <a:pt x="5009" y="12902"/>
                  <a:pt x="5008" y="12877"/>
                  <a:pt x="5010" y="12850"/>
                </a:cubicBezTo>
                <a:lnTo>
                  <a:pt x="4972" y="12378"/>
                </a:lnTo>
                <a:lnTo>
                  <a:pt x="4294" y="12293"/>
                </a:lnTo>
                <a:cubicBezTo>
                  <a:pt x="3921" y="12246"/>
                  <a:pt x="3274" y="12154"/>
                  <a:pt x="2853" y="12088"/>
                </a:cubicBezTo>
                <a:cubicBezTo>
                  <a:pt x="2433" y="12021"/>
                  <a:pt x="1619" y="11991"/>
                  <a:pt x="1044" y="12020"/>
                </a:cubicBezTo>
                <a:lnTo>
                  <a:pt x="71" y="12071"/>
                </a:lnTo>
                <a:cubicBezTo>
                  <a:pt x="32" y="12437"/>
                  <a:pt x="26" y="13514"/>
                  <a:pt x="15" y="16730"/>
                </a:cubicBezTo>
                <a:lnTo>
                  <a:pt x="0" y="2129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9046"/>
                </a:lnTo>
                <a:cubicBezTo>
                  <a:pt x="21600" y="19039"/>
                  <a:pt x="21600" y="19035"/>
                  <a:pt x="21600" y="19028"/>
                </a:cubicBezTo>
                <a:cubicBezTo>
                  <a:pt x="21600" y="18475"/>
                  <a:pt x="21596" y="18029"/>
                  <a:pt x="21591" y="17619"/>
                </a:cubicBezTo>
                <a:cubicBezTo>
                  <a:pt x="21580" y="16922"/>
                  <a:pt x="21555" y="16608"/>
                  <a:pt x="21505" y="16547"/>
                </a:cubicBezTo>
                <a:cubicBezTo>
                  <a:pt x="21495" y="16542"/>
                  <a:pt x="21487" y="16539"/>
                  <a:pt x="21475" y="16532"/>
                </a:cubicBezTo>
                <a:cubicBezTo>
                  <a:pt x="21472" y="16533"/>
                  <a:pt x="21469" y="16533"/>
                  <a:pt x="21465" y="16535"/>
                </a:cubicBezTo>
                <a:cubicBezTo>
                  <a:pt x="21374" y="16587"/>
                  <a:pt x="21251" y="16567"/>
                  <a:pt x="21136" y="16505"/>
                </a:cubicBezTo>
                <a:cubicBezTo>
                  <a:pt x="21116" y="16516"/>
                  <a:pt x="21093" y="16524"/>
                  <a:pt x="21064" y="16524"/>
                </a:cubicBezTo>
                <a:cubicBezTo>
                  <a:pt x="20926" y="16524"/>
                  <a:pt x="20063" y="15895"/>
                  <a:pt x="19738" y="15559"/>
                </a:cubicBezTo>
                <a:cubicBezTo>
                  <a:pt x="19585" y="15401"/>
                  <a:pt x="19430" y="15270"/>
                  <a:pt x="19396" y="15269"/>
                </a:cubicBezTo>
                <a:cubicBezTo>
                  <a:pt x="19233" y="15262"/>
                  <a:pt x="18990" y="15025"/>
                  <a:pt x="18836" y="14725"/>
                </a:cubicBezTo>
                <a:cubicBezTo>
                  <a:pt x="18676" y="14414"/>
                  <a:pt x="18596" y="14056"/>
                  <a:pt x="18516" y="13291"/>
                </a:cubicBezTo>
                <a:cubicBezTo>
                  <a:pt x="18498" y="13114"/>
                  <a:pt x="18450" y="12909"/>
                  <a:pt x="18411" y="12838"/>
                </a:cubicBezTo>
                <a:cubicBezTo>
                  <a:pt x="18329" y="12685"/>
                  <a:pt x="18320" y="12563"/>
                  <a:pt x="18282" y="11168"/>
                </a:cubicBezTo>
                <a:cubicBezTo>
                  <a:pt x="18267" y="10584"/>
                  <a:pt x="18242" y="9759"/>
                  <a:pt x="18228" y="9333"/>
                </a:cubicBezTo>
                <a:cubicBezTo>
                  <a:pt x="18206" y="8663"/>
                  <a:pt x="18223" y="8511"/>
                  <a:pt x="18344" y="8180"/>
                </a:cubicBezTo>
                <a:cubicBezTo>
                  <a:pt x="18499" y="7760"/>
                  <a:pt x="18631" y="6759"/>
                  <a:pt x="18629" y="6047"/>
                </a:cubicBezTo>
                <a:cubicBezTo>
                  <a:pt x="18628" y="5914"/>
                  <a:pt x="18634" y="5806"/>
                  <a:pt x="18644" y="5714"/>
                </a:cubicBezTo>
                <a:cubicBezTo>
                  <a:pt x="18636" y="5658"/>
                  <a:pt x="18627" y="5613"/>
                  <a:pt x="18615" y="5595"/>
                </a:cubicBezTo>
                <a:cubicBezTo>
                  <a:pt x="18576" y="5536"/>
                  <a:pt x="18544" y="5317"/>
                  <a:pt x="18544" y="5109"/>
                </a:cubicBezTo>
                <a:cubicBezTo>
                  <a:pt x="18544" y="4636"/>
                  <a:pt x="18226" y="3114"/>
                  <a:pt x="18127" y="3114"/>
                </a:cubicBezTo>
                <a:cubicBezTo>
                  <a:pt x="18065" y="3114"/>
                  <a:pt x="17924" y="2817"/>
                  <a:pt x="17805" y="2496"/>
                </a:cubicBezTo>
                <a:cubicBezTo>
                  <a:pt x="17773" y="2470"/>
                  <a:pt x="17742" y="2440"/>
                  <a:pt x="17713" y="2403"/>
                </a:cubicBezTo>
                <a:cubicBezTo>
                  <a:pt x="17621" y="2284"/>
                  <a:pt x="17193" y="1918"/>
                  <a:pt x="16761" y="1590"/>
                </a:cubicBezTo>
                <a:cubicBezTo>
                  <a:pt x="16197" y="1161"/>
                  <a:pt x="15850" y="992"/>
                  <a:pt x="15526" y="992"/>
                </a:cubicBezTo>
                <a:cubicBezTo>
                  <a:pt x="15278" y="992"/>
                  <a:pt x="14793" y="823"/>
                  <a:pt x="14449" y="614"/>
                </a:cubicBezTo>
                <a:cubicBezTo>
                  <a:pt x="14104" y="406"/>
                  <a:pt x="13755" y="235"/>
                  <a:pt x="13672" y="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" name="IMG_6995.png" descr="IMG_6995.png"/>
          <p:cNvPicPr>
            <a:picLocks noChangeAspect="1"/>
          </p:cNvPicPr>
          <p:nvPr/>
        </p:nvPicPr>
        <p:blipFill>
          <a:blip r:embed="rId4"/>
          <a:srcRect l="29064" t="2296" r="4340" b="90452"/>
          <a:stretch>
            <a:fillRect/>
          </a:stretch>
        </p:blipFill>
        <p:spPr>
          <a:xfrm>
            <a:off x="5213794" y="1394525"/>
            <a:ext cx="15503169" cy="117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6995.png" descr="IMG_6995.png"/>
          <p:cNvPicPr>
            <a:picLocks noChangeAspect="1"/>
          </p:cNvPicPr>
          <p:nvPr/>
        </p:nvPicPr>
        <p:blipFill>
          <a:blip r:embed="rId4"/>
          <a:srcRect l="7037" t="70327" r="2599" b="5200"/>
          <a:stretch>
            <a:fillRect/>
          </a:stretch>
        </p:blipFill>
        <p:spPr>
          <a:xfrm>
            <a:off x="2727396" y="4805129"/>
            <a:ext cx="19027093" cy="359937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18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319" name="صنف القراءة"/>
          <p:cNvSpPr/>
          <p:nvPr/>
        </p:nvSpPr>
        <p:spPr>
          <a:xfrm>
            <a:off x="2790936" y="3558258"/>
            <a:ext cx="7206533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20" name="موقف متسامح ومستنير…"/>
          <p:cNvSpPr txBox="1"/>
          <p:nvPr/>
        </p:nvSpPr>
        <p:spPr>
          <a:xfrm>
            <a:off x="3119561" y="5177226"/>
            <a:ext cx="6549283" cy="2855064"/>
          </a:xfrm>
          <a:prstGeom prst="rect">
            <a:avLst/>
          </a:prstGeom>
          <a:solidFill>
            <a:srgbClr val="9ECE6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 rtl="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pPr>
            <a:r>
              <a:t>موقف متسامح ومستنير </a:t>
            </a:r>
          </a:p>
          <a:p>
            <a:pPr defTabSz="1828800" rtl="0">
              <a:lnSpc>
                <a:spcPct val="125000"/>
              </a:lnSpc>
              <a:defRPr sz="4500">
                <a:solidFill>
                  <a:srgbClr val="000000"/>
                </a:solidFill>
                <a:latin typeface="Damascus Bold"/>
                <a:ea typeface="Damascus Bold"/>
                <a:cs typeface="Damascus Bold"/>
                <a:sym typeface="Damascus Bold"/>
              </a:defRPr>
            </a:pPr>
            <a:r>
              <a:t>يقابله تعصب كل من يقرر حرق الكتب رفضًا للاختلاف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 advAuto="0"/>
      <p:bldP spid="316" grpId="0" animBg="1" advAuto="0"/>
      <p:bldP spid="32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7017.png" descr="IMG_70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510" y="1331428"/>
            <a:ext cx="16510980" cy="7675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اذكر ما تعرف عن هذه الآية ؟ اذكر ما تعرف عن هذه الآية ؟" descr="اذكر ما تعرف عن هذه الآية ؟ اذكر ما تعرف عن هذه الآية ؟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06740" y="9990253"/>
            <a:ext cx="9170520" cy="1028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7001.png" descr="IMG_7001.png"/>
          <p:cNvPicPr>
            <a:picLocks noChangeAspect="1"/>
          </p:cNvPicPr>
          <p:nvPr/>
        </p:nvPicPr>
        <p:blipFill>
          <a:blip r:embed="rId2"/>
          <a:srcRect t="33085"/>
          <a:stretch>
            <a:fillRect/>
          </a:stretch>
        </p:blipFill>
        <p:spPr>
          <a:xfrm>
            <a:off x="0" y="4370379"/>
            <a:ext cx="11975704" cy="9345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2230" y="0"/>
                </a:moveTo>
                <a:cubicBezTo>
                  <a:pt x="11974" y="-2"/>
                  <a:pt x="11726" y="147"/>
                  <a:pt x="11485" y="446"/>
                </a:cubicBezTo>
                <a:cubicBezTo>
                  <a:pt x="11193" y="808"/>
                  <a:pt x="11026" y="903"/>
                  <a:pt x="10644" y="924"/>
                </a:cubicBezTo>
                <a:cubicBezTo>
                  <a:pt x="10249" y="945"/>
                  <a:pt x="9158" y="1299"/>
                  <a:pt x="8470" y="1630"/>
                </a:cubicBezTo>
                <a:cubicBezTo>
                  <a:pt x="8383" y="1672"/>
                  <a:pt x="8083" y="1722"/>
                  <a:pt x="7803" y="1742"/>
                </a:cubicBezTo>
                <a:cubicBezTo>
                  <a:pt x="7396" y="1770"/>
                  <a:pt x="7180" y="1887"/>
                  <a:pt x="6725" y="2327"/>
                </a:cubicBezTo>
                <a:cubicBezTo>
                  <a:pt x="6385" y="2656"/>
                  <a:pt x="6143" y="3000"/>
                  <a:pt x="6122" y="3184"/>
                </a:cubicBezTo>
                <a:cubicBezTo>
                  <a:pt x="6092" y="3456"/>
                  <a:pt x="6028" y="3493"/>
                  <a:pt x="5578" y="3493"/>
                </a:cubicBezTo>
                <a:cubicBezTo>
                  <a:pt x="5235" y="3493"/>
                  <a:pt x="5015" y="3418"/>
                  <a:pt x="4908" y="3266"/>
                </a:cubicBezTo>
                <a:cubicBezTo>
                  <a:pt x="4777" y="3081"/>
                  <a:pt x="4689" y="3066"/>
                  <a:pt x="4424" y="3184"/>
                </a:cubicBezTo>
                <a:cubicBezTo>
                  <a:pt x="4139" y="3311"/>
                  <a:pt x="4079" y="3291"/>
                  <a:pt x="3918" y="3019"/>
                </a:cubicBezTo>
                <a:cubicBezTo>
                  <a:pt x="3807" y="2831"/>
                  <a:pt x="3604" y="2697"/>
                  <a:pt x="3398" y="2676"/>
                </a:cubicBezTo>
                <a:cubicBezTo>
                  <a:pt x="3073" y="2643"/>
                  <a:pt x="3066" y="2651"/>
                  <a:pt x="3240" y="2897"/>
                </a:cubicBezTo>
                <a:cubicBezTo>
                  <a:pt x="3410" y="3139"/>
                  <a:pt x="3411" y="3168"/>
                  <a:pt x="3238" y="3413"/>
                </a:cubicBezTo>
                <a:cubicBezTo>
                  <a:pt x="3101" y="3606"/>
                  <a:pt x="2942" y="3661"/>
                  <a:pt x="2616" y="3630"/>
                </a:cubicBezTo>
                <a:cubicBezTo>
                  <a:pt x="2375" y="3607"/>
                  <a:pt x="2160" y="3522"/>
                  <a:pt x="2139" y="3439"/>
                </a:cubicBezTo>
                <a:cubicBezTo>
                  <a:pt x="2066" y="3161"/>
                  <a:pt x="1854" y="3300"/>
                  <a:pt x="1507" y="3856"/>
                </a:cubicBezTo>
                <a:cubicBezTo>
                  <a:pt x="1243" y="4277"/>
                  <a:pt x="1189" y="4452"/>
                  <a:pt x="1278" y="4590"/>
                </a:cubicBezTo>
                <a:cubicBezTo>
                  <a:pt x="1419" y="4807"/>
                  <a:pt x="1317" y="5067"/>
                  <a:pt x="1128" y="4974"/>
                </a:cubicBezTo>
                <a:cubicBezTo>
                  <a:pt x="1051" y="4936"/>
                  <a:pt x="778" y="5261"/>
                  <a:pt x="496" y="5726"/>
                </a:cubicBezTo>
                <a:lnTo>
                  <a:pt x="0" y="6545"/>
                </a:lnTo>
                <a:lnTo>
                  <a:pt x="0" y="14072"/>
                </a:lnTo>
                <a:lnTo>
                  <a:pt x="0" y="21598"/>
                </a:lnTo>
                <a:lnTo>
                  <a:pt x="10800" y="21598"/>
                </a:lnTo>
                <a:lnTo>
                  <a:pt x="21600" y="21598"/>
                </a:lnTo>
                <a:lnTo>
                  <a:pt x="21600" y="13444"/>
                </a:lnTo>
                <a:cubicBezTo>
                  <a:pt x="21600" y="6208"/>
                  <a:pt x="21582" y="5309"/>
                  <a:pt x="21441" y="5459"/>
                </a:cubicBezTo>
                <a:cubicBezTo>
                  <a:pt x="21306" y="5602"/>
                  <a:pt x="21249" y="5532"/>
                  <a:pt x="21065" y="5001"/>
                </a:cubicBezTo>
                <a:cubicBezTo>
                  <a:pt x="20946" y="4656"/>
                  <a:pt x="20832" y="4374"/>
                  <a:pt x="20811" y="4374"/>
                </a:cubicBezTo>
                <a:cubicBezTo>
                  <a:pt x="20745" y="4374"/>
                  <a:pt x="20885" y="4977"/>
                  <a:pt x="20992" y="5152"/>
                </a:cubicBezTo>
                <a:cubicBezTo>
                  <a:pt x="21065" y="5272"/>
                  <a:pt x="21009" y="5360"/>
                  <a:pt x="20791" y="5466"/>
                </a:cubicBezTo>
                <a:cubicBezTo>
                  <a:pt x="20412" y="5651"/>
                  <a:pt x="20383" y="5644"/>
                  <a:pt x="20376" y="5355"/>
                </a:cubicBezTo>
                <a:cubicBezTo>
                  <a:pt x="20355" y="4543"/>
                  <a:pt x="19958" y="4034"/>
                  <a:pt x="19680" y="4463"/>
                </a:cubicBezTo>
                <a:cubicBezTo>
                  <a:pt x="19510" y="4725"/>
                  <a:pt x="19518" y="5526"/>
                  <a:pt x="19693" y="5797"/>
                </a:cubicBezTo>
                <a:cubicBezTo>
                  <a:pt x="19879" y="6083"/>
                  <a:pt x="19708" y="6278"/>
                  <a:pt x="19403" y="6128"/>
                </a:cubicBezTo>
                <a:cubicBezTo>
                  <a:pt x="19241" y="6048"/>
                  <a:pt x="19165" y="5898"/>
                  <a:pt x="19165" y="5659"/>
                </a:cubicBezTo>
                <a:cubicBezTo>
                  <a:pt x="19165" y="5466"/>
                  <a:pt x="19114" y="5048"/>
                  <a:pt x="19052" y="4731"/>
                </a:cubicBezTo>
                <a:lnTo>
                  <a:pt x="18938" y="4154"/>
                </a:lnTo>
                <a:lnTo>
                  <a:pt x="18152" y="4188"/>
                </a:lnTo>
                <a:cubicBezTo>
                  <a:pt x="17720" y="4206"/>
                  <a:pt x="17324" y="4255"/>
                  <a:pt x="17272" y="4296"/>
                </a:cubicBezTo>
                <a:cubicBezTo>
                  <a:pt x="17220" y="4337"/>
                  <a:pt x="17035" y="4308"/>
                  <a:pt x="16861" y="4230"/>
                </a:cubicBezTo>
                <a:cubicBezTo>
                  <a:pt x="16605" y="4116"/>
                  <a:pt x="16475" y="4137"/>
                  <a:pt x="16187" y="4341"/>
                </a:cubicBezTo>
                <a:cubicBezTo>
                  <a:pt x="15780" y="4629"/>
                  <a:pt x="14665" y="4975"/>
                  <a:pt x="14518" y="4858"/>
                </a:cubicBezTo>
                <a:cubicBezTo>
                  <a:pt x="14464" y="4816"/>
                  <a:pt x="14312" y="4832"/>
                  <a:pt x="14180" y="4894"/>
                </a:cubicBezTo>
                <a:cubicBezTo>
                  <a:pt x="13886" y="5033"/>
                  <a:pt x="13429" y="4769"/>
                  <a:pt x="13204" y="4330"/>
                </a:cubicBezTo>
                <a:cubicBezTo>
                  <a:pt x="13060" y="4048"/>
                  <a:pt x="13069" y="3959"/>
                  <a:pt x="13307" y="3316"/>
                </a:cubicBezTo>
                <a:lnTo>
                  <a:pt x="13568" y="2613"/>
                </a:lnTo>
                <a:lnTo>
                  <a:pt x="13243" y="1995"/>
                </a:lnTo>
                <a:cubicBezTo>
                  <a:pt x="13018" y="1566"/>
                  <a:pt x="12918" y="1215"/>
                  <a:pt x="12918" y="846"/>
                </a:cubicBezTo>
                <a:cubicBezTo>
                  <a:pt x="12918" y="449"/>
                  <a:pt x="12863" y="278"/>
                  <a:pt x="12699" y="166"/>
                </a:cubicBezTo>
                <a:cubicBezTo>
                  <a:pt x="12540" y="57"/>
                  <a:pt x="12383" y="1"/>
                  <a:pt x="12230" y="0"/>
                </a:cubicBezTo>
                <a:close/>
                <a:moveTo>
                  <a:pt x="21538" y="4701"/>
                </a:moveTo>
                <a:cubicBezTo>
                  <a:pt x="21526" y="4696"/>
                  <a:pt x="21513" y="4699"/>
                  <a:pt x="21499" y="4710"/>
                </a:cubicBezTo>
                <a:cubicBezTo>
                  <a:pt x="21443" y="4754"/>
                  <a:pt x="21424" y="4880"/>
                  <a:pt x="21457" y="4989"/>
                </a:cubicBezTo>
                <a:cubicBezTo>
                  <a:pt x="21541" y="5270"/>
                  <a:pt x="21600" y="5236"/>
                  <a:pt x="21600" y="4909"/>
                </a:cubicBezTo>
                <a:cubicBezTo>
                  <a:pt x="21600" y="4794"/>
                  <a:pt x="21575" y="4714"/>
                  <a:pt x="21538" y="47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3" name="علق على الصورة ؟! علق على الصورة ؟!  " descr="علق على الصورة ؟! علق على الصورة ؟!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012898" y="6137800"/>
            <a:ext cx="7658670" cy="1028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7001.png" descr="IMG_7001.png"/>
          <p:cNvPicPr>
            <a:picLocks noChangeAspect="1"/>
          </p:cNvPicPr>
          <p:nvPr/>
        </p:nvPicPr>
        <p:blipFill>
          <a:blip r:embed="rId2"/>
          <a:srcRect t="33086"/>
          <a:stretch>
            <a:fillRect/>
          </a:stretch>
        </p:blipFill>
        <p:spPr>
          <a:xfrm>
            <a:off x="0" y="10193899"/>
            <a:ext cx="4513263" cy="3522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12076" y="17"/>
                </a:moveTo>
                <a:cubicBezTo>
                  <a:pt x="11874" y="63"/>
                  <a:pt x="11678" y="205"/>
                  <a:pt x="11486" y="444"/>
                </a:cubicBezTo>
                <a:cubicBezTo>
                  <a:pt x="11194" y="806"/>
                  <a:pt x="11027" y="902"/>
                  <a:pt x="10644" y="923"/>
                </a:cubicBezTo>
                <a:cubicBezTo>
                  <a:pt x="10249" y="944"/>
                  <a:pt x="9159" y="1298"/>
                  <a:pt x="8471" y="1628"/>
                </a:cubicBezTo>
                <a:cubicBezTo>
                  <a:pt x="8384" y="1670"/>
                  <a:pt x="8083" y="1718"/>
                  <a:pt x="7803" y="1737"/>
                </a:cubicBezTo>
                <a:cubicBezTo>
                  <a:pt x="7396" y="1765"/>
                  <a:pt x="7181" y="1884"/>
                  <a:pt x="6726" y="2323"/>
                </a:cubicBezTo>
                <a:cubicBezTo>
                  <a:pt x="6386" y="2652"/>
                  <a:pt x="6142" y="2997"/>
                  <a:pt x="6122" y="3181"/>
                </a:cubicBezTo>
                <a:cubicBezTo>
                  <a:pt x="6092" y="3452"/>
                  <a:pt x="6029" y="3487"/>
                  <a:pt x="5579" y="3487"/>
                </a:cubicBezTo>
                <a:cubicBezTo>
                  <a:pt x="5236" y="3487"/>
                  <a:pt x="5015" y="3413"/>
                  <a:pt x="4908" y="3261"/>
                </a:cubicBezTo>
                <a:cubicBezTo>
                  <a:pt x="4777" y="3076"/>
                  <a:pt x="4689" y="3063"/>
                  <a:pt x="4424" y="3181"/>
                </a:cubicBezTo>
                <a:cubicBezTo>
                  <a:pt x="4139" y="3308"/>
                  <a:pt x="4079" y="3288"/>
                  <a:pt x="3918" y="3016"/>
                </a:cubicBezTo>
                <a:cubicBezTo>
                  <a:pt x="3807" y="2827"/>
                  <a:pt x="3604" y="2694"/>
                  <a:pt x="3398" y="2673"/>
                </a:cubicBezTo>
                <a:cubicBezTo>
                  <a:pt x="3073" y="2640"/>
                  <a:pt x="3066" y="2648"/>
                  <a:pt x="3240" y="2894"/>
                </a:cubicBezTo>
                <a:cubicBezTo>
                  <a:pt x="3411" y="3135"/>
                  <a:pt x="3411" y="3163"/>
                  <a:pt x="3238" y="3407"/>
                </a:cubicBezTo>
                <a:cubicBezTo>
                  <a:pt x="3102" y="3600"/>
                  <a:pt x="2941" y="3657"/>
                  <a:pt x="2615" y="3626"/>
                </a:cubicBezTo>
                <a:cubicBezTo>
                  <a:pt x="2374" y="3603"/>
                  <a:pt x="2160" y="3516"/>
                  <a:pt x="2139" y="3434"/>
                </a:cubicBezTo>
                <a:cubicBezTo>
                  <a:pt x="2066" y="3156"/>
                  <a:pt x="1854" y="3297"/>
                  <a:pt x="1506" y="3852"/>
                </a:cubicBezTo>
                <a:cubicBezTo>
                  <a:pt x="1243" y="4273"/>
                  <a:pt x="1189" y="4446"/>
                  <a:pt x="1278" y="4583"/>
                </a:cubicBezTo>
                <a:cubicBezTo>
                  <a:pt x="1419" y="4800"/>
                  <a:pt x="1317" y="5060"/>
                  <a:pt x="1128" y="4967"/>
                </a:cubicBezTo>
                <a:cubicBezTo>
                  <a:pt x="1051" y="4930"/>
                  <a:pt x="778" y="5254"/>
                  <a:pt x="496" y="5718"/>
                </a:cubicBezTo>
                <a:lnTo>
                  <a:pt x="0" y="6535"/>
                </a:lnTo>
                <a:lnTo>
                  <a:pt x="0" y="14053"/>
                </a:lnTo>
                <a:lnTo>
                  <a:pt x="0" y="21570"/>
                </a:lnTo>
                <a:lnTo>
                  <a:pt x="10800" y="21570"/>
                </a:lnTo>
                <a:lnTo>
                  <a:pt x="21600" y="21570"/>
                </a:lnTo>
                <a:lnTo>
                  <a:pt x="21600" y="13425"/>
                </a:lnTo>
                <a:cubicBezTo>
                  <a:pt x="21600" y="6199"/>
                  <a:pt x="21582" y="5301"/>
                  <a:pt x="21440" y="5451"/>
                </a:cubicBezTo>
                <a:cubicBezTo>
                  <a:pt x="21306" y="5594"/>
                  <a:pt x="21250" y="5525"/>
                  <a:pt x="21066" y="4994"/>
                </a:cubicBezTo>
                <a:cubicBezTo>
                  <a:pt x="20947" y="4650"/>
                  <a:pt x="20833" y="4367"/>
                  <a:pt x="20812" y="4367"/>
                </a:cubicBezTo>
                <a:cubicBezTo>
                  <a:pt x="20746" y="4367"/>
                  <a:pt x="20886" y="4970"/>
                  <a:pt x="20992" y="5145"/>
                </a:cubicBezTo>
                <a:cubicBezTo>
                  <a:pt x="21066" y="5265"/>
                  <a:pt x="21008" y="5353"/>
                  <a:pt x="20791" y="5458"/>
                </a:cubicBezTo>
                <a:cubicBezTo>
                  <a:pt x="20412" y="5643"/>
                  <a:pt x="20384" y="5635"/>
                  <a:pt x="20377" y="5347"/>
                </a:cubicBezTo>
                <a:cubicBezTo>
                  <a:pt x="20356" y="4535"/>
                  <a:pt x="19958" y="4028"/>
                  <a:pt x="19680" y="4457"/>
                </a:cubicBezTo>
                <a:cubicBezTo>
                  <a:pt x="19510" y="4719"/>
                  <a:pt x="19518" y="5519"/>
                  <a:pt x="19693" y="5789"/>
                </a:cubicBezTo>
                <a:cubicBezTo>
                  <a:pt x="19879" y="6075"/>
                  <a:pt x="19708" y="6269"/>
                  <a:pt x="19402" y="6119"/>
                </a:cubicBezTo>
                <a:cubicBezTo>
                  <a:pt x="19240" y="6040"/>
                  <a:pt x="19165" y="5889"/>
                  <a:pt x="19165" y="5650"/>
                </a:cubicBezTo>
                <a:cubicBezTo>
                  <a:pt x="19165" y="5457"/>
                  <a:pt x="19113" y="5041"/>
                  <a:pt x="19051" y="4724"/>
                </a:cubicBezTo>
                <a:lnTo>
                  <a:pt x="18939" y="4148"/>
                </a:lnTo>
                <a:lnTo>
                  <a:pt x="18153" y="4182"/>
                </a:lnTo>
                <a:cubicBezTo>
                  <a:pt x="17720" y="4201"/>
                  <a:pt x="17323" y="4248"/>
                  <a:pt x="17271" y="4289"/>
                </a:cubicBezTo>
                <a:cubicBezTo>
                  <a:pt x="17219" y="4330"/>
                  <a:pt x="17035" y="4301"/>
                  <a:pt x="16861" y="4224"/>
                </a:cubicBezTo>
                <a:cubicBezTo>
                  <a:pt x="16606" y="4110"/>
                  <a:pt x="16475" y="4132"/>
                  <a:pt x="16187" y="4335"/>
                </a:cubicBezTo>
                <a:cubicBezTo>
                  <a:pt x="15780" y="4623"/>
                  <a:pt x="14664" y="4967"/>
                  <a:pt x="14517" y="4851"/>
                </a:cubicBezTo>
                <a:cubicBezTo>
                  <a:pt x="14463" y="4808"/>
                  <a:pt x="14311" y="4825"/>
                  <a:pt x="14179" y="4887"/>
                </a:cubicBezTo>
                <a:cubicBezTo>
                  <a:pt x="13885" y="5026"/>
                  <a:pt x="13429" y="4762"/>
                  <a:pt x="13205" y="4323"/>
                </a:cubicBezTo>
                <a:cubicBezTo>
                  <a:pt x="13060" y="4042"/>
                  <a:pt x="13069" y="3954"/>
                  <a:pt x="13307" y="3312"/>
                </a:cubicBezTo>
                <a:lnTo>
                  <a:pt x="13569" y="2610"/>
                </a:lnTo>
                <a:lnTo>
                  <a:pt x="13243" y="1993"/>
                </a:lnTo>
                <a:cubicBezTo>
                  <a:pt x="13017" y="1564"/>
                  <a:pt x="12918" y="1213"/>
                  <a:pt x="12918" y="845"/>
                </a:cubicBezTo>
                <a:cubicBezTo>
                  <a:pt x="12918" y="448"/>
                  <a:pt x="12863" y="277"/>
                  <a:pt x="12699" y="165"/>
                </a:cubicBezTo>
                <a:cubicBezTo>
                  <a:pt x="12487" y="19"/>
                  <a:pt x="12279" y="-30"/>
                  <a:pt x="12076" y="17"/>
                </a:cubicBezTo>
                <a:close/>
                <a:moveTo>
                  <a:pt x="21537" y="4695"/>
                </a:moveTo>
                <a:cubicBezTo>
                  <a:pt x="21525" y="4691"/>
                  <a:pt x="21513" y="4691"/>
                  <a:pt x="21499" y="4702"/>
                </a:cubicBezTo>
                <a:cubicBezTo>
                  <a:pt x="21444" y="4747"/>
                  <a:pt x="21425" y="4873"/>
                  <a:pt x="21458" y="4982"/>
                </a:cubicBezTo>
                <a:cubicBezTo>
                  <a:pt x="21542" y="5262"/>
                  <a:pt x="21600" y="5229"/>
                  <a:pt x="21600" y="4902"/>
                </a:cubicBezTo>
                <a:cubicBezTo>
                  <a:pt x="21600" y="4787"/>
                  <a:pt x="21574" y="4709"/>
                  <a:pt x="21537" y="46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" name="مستطيل مستدير الزوايا"/>
          <p:cNvSpPr/>
          <p:nvPr/>
        </p:nvSpPr>
        <p:spPr>
          <a:xfrm>
            <a:off x="2788194" y="2179171"/>
            <a:ext cx="19865528" cy="5355249"/>
          </a:xfrm>
          <a:prstGeom prst="roundRect">
            <a:avLst>
              <a:gd name="adj" fmla="val 7194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327" name="١١٩ ١١٩" descr="١١٩ ١١٩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28" name="١١٩ ١١٩" descr="١١٩ ١١٩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7001.png" descr="IMG_7001.png"/>
          <p:cNvPicPr>
            <a:picLocks noChangeAspect="1"/>
          </p:cNvPicPr>
          <p:nvPr/>
        </p:nvPicPr>
        <p:blipFill>
          <a:blip r:embed="rId2"/>
          <a:srcRect t="33086"/>
          <a:stretch>
            <a:fillRect/>
          </a:stretch>
        </p:blipFill>
        <p:spPr>
          <a:xfrm>
            <a:off x="0" y="10193899"/>
            <a:ext cx="4513263" cy="3522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12076" y="17"/>
                </a:moveTo>
                <a:cubicBezTo>
                  <a:pt x="11874" y="63"/>
                  <a:pt x="11678" y="205"/>
                  <a:pt x="11486" y="444"/>
                </a:cubicBezTo>
                <a:cubicBezTo>
                  <a:pt x="11194" y="806"/>
                  <a:pt x="11027" y="902"/>
                  <a:pt x="10644" y="923"/>
                </a:cubicBezTo>
                <a:cubicBezTo>
                  <a:pt x="10249" y="944"/>
                  <a:pt x="9159" y="1298"/>
                  <a:pt x="8471" y="1628"/>
                </a:cubicBezTo>
                <a:cubicBezTo>
                  <a:pt x="8384" y="1670"/>
                  <a:pt x="8083" y="1718"/>
                  <a:pt x="7803" y="1737"/>
                </a:cubicBezTo>
                <a:cubicBezTo>
                  <a:pt x="7396" y="1765"/>
                  <a:pt x="7181" y="1884"/>
                  <a:pt x="6726" y="2323"/>
                </a:cubicBezTo>
                <a:cubicBezTo>
                  <a:pt x="6386" y="2652"/>
                  <a:pt x="6142" y="2997"/>
                  <a:pt x="6122" y="3181"/>
                </a:cubicBezTo>
                <a:cubicBezTo>
                  <a:pt x="6092" y="3452"/>
                  <a:pt x="6029" y="3487"/>
                  <a:pt x="5579" y="3487"/>
                </a:cubicBezTo>
                <a:cubicBezTo>
                  <a:pt x="5236" y="3487"/>
                  <a:pt x="5015" y="3413"/>
                  <a:pt x="4908" y="3261"/>
                </a:cubicBezTo>
                <a:cubicBezTo>
                  <a:pt x="4777" y="3076"/>
                  <a:pt x="4689" y="3063"/>
                  <a:pt x="4424" y="3181"/>
                </a:cubicBezTo>
                <a:cubicBezTo>
                  <a:pt x="4139" y="3308"/>
                  <a:pt x="4079" y="3288"/>
                  <a:pt x="3918" y="3016"/>
                </a:cubicBezTo>
                <a:cubicBezTo>
                  <a:pt x="3807" y="2827"/>
                  <a:pt x="3604" y="2694"/>
                  <a:pt x="3398" y="2673"/>
                </a:cubicBezTo>
                <a:cubicBezTo>
                  <a:pt x="3073" y="2640"/>
                  <a:pt x="3066" y="2648"/>
                  <a:pt x="3240" y="2894"/>
                </a:cubicBezTo>
                <a:cubicBezTo>
                  <a:pt x="3411" y="3135"/>
                  <a:pt x="3411" y="3163"/>
                  <a:pt x="3238" y="3407"/>
                </a:cubicBezTo>
                <a:cubicBezTo>
                  <a:pt x="3102" y="3600"/>
                  <a:pt x="2941" y="3657"/>
                  <a:pt x="2615" y="3626"/>
                </a:cubicBezTo>
                <a:cubicBezTo>
                  <a:pt x="2374" y="3603"/>
                  <a:pt x="2160" y="3516"/>
                  <a:pt x="2139" y="3434"/>
                </a:cubicBezTo>
                <a:cubicBezTo>
                  <a:pt x="2066" y="3156"/>
                  <a:pt x="1854" y="3297"/>
                  <a:pt x="1506" y="3852"/>
                </a:cubicBezTo>
                <a:cubicBezTo>
                  <a:pt x="1243" y="4273"/>
                  <a:pt x="1189" y="4446"/>
                  <a:pt x="1278" y="4583"/>
                </a:cubicBezTo>
                <a:cubicBezTo>
                  <a:pt x="1419" y="4800"/>
                  <a:pt x="1317" y="5060"/>
                  <a:pt x="1128" y="4967"/>
                </a:cubicBezTo>
                <a:cubicBezTo>
                  <a:pt x="1051" y="4930"/>
                  <a:pt x="778" y="5254"/>
                  <a:pt x="496" y="5718"/>
                </a:cubicBezTo>
                <a:lnTo>
                  <a:pt x="0" y="6535"/>
                </a:lnTo>
                <a:lnTo>
                  <a:pt x="0" y="14053"/>
                </a:lnTo>
                <a:lnTo>
                  <a:pt x="0" y="21570"/>
                </a:lnTo>
                <a:lnTo>
                  <a:pt x="10800" y="21570"/>
                </a:lnTo>
                <a:lnTo>
                  <a:pt x="21600" y="21570"/>
                </a:lnTo>
                <a:lnTo>
                  <a:pt x="21600" y="13425"/>
                </a:lnTo>
                <a:cubicBezTo>
                  <a:pt x="21600" y="6199"/>
                  <a:pt x="21582" y="5301"/>
                  <a:pt x="21440" y="5451"/>
                </a:cubicBezTo>
                <a:cubicBezTo>
                  <a:pt x="21306" y="5594"/>
                  <a:pt x="21250" y="5525"/>
                  <a:pt x="21066" y="4994"/>
                </a:cubicBezTo>
                <a:cubicBezTo>
                  <a:pt x="20947" y="4650"/>
                  <a:pt x="20833" y="4367"/>
                  <a:pt x="20812" y="4367"/>
                </a:cubicBezTo>
                <a:cubicBezTo>
                  <a:pt x="20746" y="4367"/>
                  <a:pt x="20886" y="4970"/>
                  <a:pt x="20992" y="5145"/>
                </a:cubicBezTo>
                <a:cubicBezTo>
                  <a:pt x="21066" y="5265"/>
                  <a:pt x="21008" y="5353"/>
                  <a:pt x="20791" y="5458"/>
                </a:cubicBezTo>
                <a:cubicBezTo>
                  <a:pt x="20412" y="5643"/>
                  <a:pt x="20384" y="5635"/>
                  <a:pt x="20377" y="5347"/>
                </a:cubicBezTo>
                <a:cubicBezTo>
                  <a:pt x="20356" y="4535"/>
                  <a:pt x="19958" y="4028"/>
                  <a:pt x="19680" y="4457"/>
                </a:cubicBezTo>
                <a:cubicBezTo>
                  <a:pt x="19510" y="4719"/>
                  <a:pt x="19518" y="5519"/>
                  <a:pt x="19693" y="5789"/>
                </a:cubicBezTo>
                <a:cubicBezTo>
                  <a:pt x="19879" y="6075"/>
                  <a:pt x="19708" y="6269"/>
                  <a:pt x="19402" y="6119"/>
                </a:cubicBezTo>
                <a:cubicBezTo>
                  <a:pt x="19240" y="6040"/>
                  <a:pt x="19165" y="5889"/>
                  <a:pt x="19165" y="5650"/>
                </a:cubicBezTo>
                <a:cubicBezTo>
                  <a:pt x="19165" y="5457"/>
                  <a:pt x="19113" y="5041"/>
                  <a:pt x="19051" y="4724"/>
                </a:cubicBezTo>
                <a:lnTo>
                  <a:pt x="18939" y="4148"/>
                </a:lnTo>
                <a:lnTo>
                  <a:pt x="18153" y="4182"/>
                </a:lnTo>
                <a:cubicBezTo>
                  <a:pt x="17720" y="4201"/>
                  <a:pt x="17323" y="4248"/>
                  <a:pt x="17271" y="4289"/>
                </a:cubicBezTo>
                <a:cubicBezTo>
                  <a:pt x="17219" y="4330"/>
                  <a:pt x="17035" y="4301"/>
                  <a:pt x="16861" y="4224"/>
                </a:cubicBezTo>
                <a:cubicBezTo>
                  <a:pt x="16606" y="4110"/>
                  <a:pt x="16475" y="4132"/>
                  <a:pt x="16187" y="4335"/>
                </a:cubicBezTo>
                <a:cubicBezTo>
                  <a:pt x="15780" y="4623"/>
                  <a:pt x="14664" y="4967"/>
                  <a:pt x="14517" y="4851"/>
                </a:cubicBezTo>
                <a:cubicBezTo>
                  <a:pt x="14463" y="4808"/>
                  <a:pt x="14311" y="4825"/>
                  <a:pt x="14179" y="4887"/>
                </a:cubicBezTo>
                <a:cubicBezTo>
                  <a:pt x="13885" y="5026"/>
                  <a:pt x="13429" y="4762"/>
                  <a:pt x="13205" y="4323"/>
                </a:cubicBezTo>
                <a:cubicBezTo>
                  <a:pt x="13060" y="4042"/>
                  <a:pt x="13069" y="3954"/>
                  <a:pt x="13307" y="3312"/>
                </a:cubicBezTo>
                <a:lnTo>
                  <a:pt x="13569" y="2610"/>
                </a:lnTo>
                <a:lnTo>
                  <a:pt x="13243" y="1993"/>
                </a:lnTo>
                <a:cubicBezTo>
                  <a:pt x="13017" y="1564"/>
                  <a:pt x="12918" y="1213"/>
                  <a:pt x="12918" y="845"/>
                </a:cubicBezTo>
                <a:cubicBezTo>
                  <a:pt x="12918" y="448"/>
                  <a:pt x="12863" y="277"/>
                  <a:pt x="12699" y="165"/>
                </a:cubicBezTo>
                <a:cubicBezTo>
                  <a:pt x="12487" y="19"/>
                  <a:pt x="12279" y="-30"/>
                  <a:pt x="12076" y="17"/>
                </a:cubicBezTo>
                <a:close/>
                <a:moveTo>
                  <a:pt x="21537" y="4695"/>
                </a:moveTo>
                <a:cubicBezTo>
                  <a:pt x="21525" y="4691"/>
                  <a:pt x="21513" y="4691"/>
                  <a:pt x="21499" y="4702"/>
                </a:cubicBezTo>
                <a:cubicBezTo>
                  <a:pt x="21444" y="4747"/>
                  <a:pt x="21425" y="4873"/>
                  <a:pt x="21458" y="4982"/>
                </a:cubicBezTo>
                <a:cubicBezTo>
                  <a:pt x="21542" y="5262"/>
                  <a:pt x="21600" y="5229"/>
                  <a:pt x="21600" y="4902"/>
                </a:cubicBezTo>
                <a:cubicBezTo>
                  <a:pt x="21600" y="4787"/>
                  <a:pt x="21574" y="4709"/>
                  <a:pt x="21537" y="46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1" name="١١٩ ١١٩" descr="١١٩ ١١٩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32" name="IMG_6999.png" descr="IMG_6999.png"/>
          <p:cNvPicPr>
            <a:picLocks noChangeAspect="1"/>
          </p:cNvPicPr>
          <p:nvPr/>
        </p:nvPicPr>
        <p:blipFill>
          <a:blip r:embed="rId4"/>
          <a:srcRect l="17087" t="36409" r="1688" b="60671"/>
          <a:stretch>
            <a:fillRect/>
          </a:stretch>
        </p:blipFill>
        <p:spPr>
          <a:xfrm>
            <a:off x="2131510" y="1995909"/>
            <a:ext cx="19968368" cy="102724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34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335" name="صنف القراءة"/>
          <p:cNvSpPr/>
          <p:nvPr/>
        </p:nvSpPr>
        <p:spPr>
          <a:xfrm>
            <a:off x="2790936" y="3558258"/>
            <a:ext cx="7206533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pic>
        <p:nvPicPr>
          <p:cNvPr id="336" name="IMG_6999.png" descr="IMG_6999.png"/>
          <p:cNvPicPr>
            <a:picLocks noChangeAspect="1"/>
          </p:cNvPicPr>
          <p:nvPr/>
        </p:nvPicPr>
        <p:blipFill>
          <a:blip r:embed="rId4"/>
          <a:srcRect l="3485" t="42634" r="1688" b="45100"/>
          <a:stretch>
            <a:fillRect/>
          </a:stretch>
        </p:blipFill>
        <p:spPr>
          <a:xfrm>
            <a:off x="2784586" y="5104438"/>
            <a:ext cx="18939622" cy="3507124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ما هو موضوع النص"/>
          <p:cNvSpPr txBox="1"/>
          <p:nvPr/>
        </p:nvSpPr>
        <p:spPr>
          <a:xfrm>
            <a:off x="10286014" y="5104438"/>
            <a:ext cx="6514286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هو موضوع النص  </a:t>
            </a:r>
          </a:p>
        </p:txBody>
      </p:sp>
      <p:pic>
        <p:nvPicPr>
          <p:cNvPr id="338" name="IMG_7003.png" descr="IMG_7003.png"/>
          <p:cNvPicPr>
            <a:picLocks noChangeAspect="1"/>
          </p:cNvPicPr>
          <p:nvPr/>
        </p:nvPicPr>
        <p:blipFill>
          <a:blip r:embed="rId5"/>
          <a:srcRect l="19989" t="28310" r="52285" b="67754"/>
          <a:stretch>
            <a:fillRect/>
          </a:stretch>
        </p:blipFill>
        <p:spPr>
          <a:xfrm>
            <a:off x="3008860" y="5008196"/>
            <a:ext cx="6537616" cy="648127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هل عبر الكاتب عن موقف القراءة"/>
          <p:cNvSpPr txBox="1"/>
          <p:nvPr/>
        </p:nvSpPr>
        <p:spPr>
          <a:xfrm>
            <a:off x="10286014" y="6017411"/>
            <a:ext cx="6514286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هل عبر الكاتب عن موقف القراءة </a:t>
            </a:r>
          </a:p>
        </p:txBody>
      </p:sp>
      <p:sp>
        <p:nvSpPr>
          <p:cNvPr id="340" name="ما هو موقفه من القراءة"/>
          <p:cNvSpPr txBox="1"/>
          <p:nvPr/>
        </p:nvSpPr>
        <p:spPr>
          <a:xfrm>
            <a:off x="10286014" y="6858000"/>
            <a:ext cx="6514286" cy="611783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هو موقفه من القراءة </a:t>
            </a:r>
          </a:p>
        </p:txBody>
      </p:sp>
      <p:sp>
        <p:nvSpPr>
          <p:cNvPr id="341" name="لمن يتجه بهذا الموقف"/>
          <p:cNvSpPr txBox="1"/>
          <p:nvPr/>
        </p:nvSpPr>
        <p:spPr>
          <a:xfrm>
            <a:off x="10385725" y="7797638"/>
            <a:ext cx="6514286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لمن يتجه بهذا الموقف </a:t>
            </a:r>
          </a:p>
        </p:txBody>
      </p:sp>
      <p:pic>
        <p:nvPicPr>
          <p:cNvPr id="342" name="IMG_7003.png" descr="IMG_7003.png"/>
          <p:cNvPicPr>
            <a:picLocks noChangeAspect="1"/>
          </p:cNvPicPr>
          <p:nvPr/>
        </p:nvPicPr>
        <p:blipFill>
          <a:blip r:embed="rId5"/>
          <a:srcRect l="19887" t="32890" r="52386" b="63574"/>
          <a:stretch>
            <a:fillRect/>
          </a:stretch>
        </p:blipFill>
        <p:spPr>
          <a:xfrm>
            <a:off x="3008860" y="5981097"/>
            <a:ext cx="6537616" cy="582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7003.png" descr="IMG_7003.png"/>
          <p:cNvPicPr>
            <a:picLocks noChangeAspect="1"/>
          </p:cNvPicPr>
          <p:nvPr/>
        </p:nvPicPr>
        <p:blipFill>
          <a:blip r:embed="rId5"/>
          <a:srcRect l="19836" t="37106" r="52437" b="58958"/>
          <a:stretch>
            <a:fillRect/>
          </a:stretch>
        </p:blipFill>
        <p:spPr>
          <a:xfrm>
            <a:off x="3008860" y="6888117"/>
            <a:ext cx="6537616" cy="64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7003.png" descr="IMG_7003.png"/>
          <p:cNvPicPr>
            <a:picLocks noChangeAspect="1"/>
          </p:cNvPicPr>
          <p:nvPr/>
        </p:nvPicPr>
        <p:blipFill>
          <a:blip r:embed="rId5"/>
          <a:srcRect l="19785" t="42704" r="52488" b="53360"/>
          <a:stretch>
            <a:fillRect/>
          </a:stretch>
        </p:blipFill>
        <p:spPr>
          <a:xfrm>
            <a:off x="3125341" y="7797638"/>
            <a:ext cx="6537616" cy="648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 advAuto="0"/>
      <p:bldP spid="338" grpId="0" animBg="1" advAuto="0"/>
      <p:bldP spid="339" grpId="0" animBg="1" advAuto="0"/>
      <p:bldP spid="340" grpId="0" animBg="1" advAuto="0"/>
      <p:bldP spid="341" grpId="0" animBg="1" advAuto="0"/>
      <p:bldP spid="342" grpId="0" animBg="1" advAuto="0"/>
      <p:bldP spid="343" grpId="0" animBg="1" advAuto="0"/>
      <p:bldP spid="344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G_7001.png" descr="IMG_7001.png"/>
          <p:cNvPicPr>
            <a:picLocks noChangeAspect="1"/>
          </p:cNvPicPr>
          <p:nvPr/>
        </p:nvPicPr>
        <p:blipFill>
          <a:blip r:embed="rId2"/>
          <a:srcRect t="33086"/>
          <a:stretch>
            <a:fillRect/>
          </a:stretch>
        </p:blipFill>
        <p:spPr>
          <a:xfrm>
            <a:off x="0" y="10193899"/>
            <a:ext cx="4513263" cy="3522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12076" y="17"/>
                </a:moveTo>
                <a:cubicBezTo>
                  <a:pt x="11874" y="63"/>
                  <a:pt x="11678" y="205"/>
                  <a:pt x="11486" y="444"/>
                </a:cubicBezTo>
                <a:cubicBezTo>
                  <a:pt x="11194" y="806"/>
                  <a:pt x="11027" y="902"/>
                  <a:pt x="10644" y="923"/>
                </a:cubicBezTo>
                <a:cubicBezTo>
                  <a:pt x="10249" y="944"/>
                  <a:pt x="9159" y="1298"/>
                  <a:pt x="8471" y="1628"/>
                </a:cubicBezTo>
                <a:cubicBezTo>
                  <a:pt x="8384" y="1670"/>
                  <a:pt x="8083" y="1718"/>
                  <a:pt x="7803" y="1737"/>
                </a:cubicBezTo>
                <a:cubicBezTo>
                  <a:pt x="7396" y="1765"/>
                  <a:pt x="7181" y="1884"/>
                  <a:pt x="6726" y="2323"/>
                </a:cubicBezTo>
                <a:cubicBezTo>
                  <a:pt x="6386" y="2652"/>
                  <a:pt x="6142" y="2997"/>
                  <a:pt x="6122" y="3181"/>
                </a:cubicBezTo>
                <a:cubicBezTo>
                  <a:pt x="6092" y="3452"/>
                  <a:pt x="6029" y="3487"/>
                  <a:pt x="5579" y="3487"/>
                </a:cubicBezTo>
                <a:cubicBezTo>
                  <a:pt x="5236" y="3487"/>
                  <a:pt x="5015" y="3413"/>
                  <a:pt x="4908" y="3261"/>
                </a:cubicBezTo>
                <a:cubicBezTo>
                  <a:pt x="4777" y="3076"/>
                  <a:pt x="4689" y="3063"/>
                  <a:pt x="4424" y="3181"/>
                </a:cubicBezTo>
                <a:cubicBezTo>
                  <a:pt x="4139" y="3308"/>
                  <a:pt x="4079" y="3288"/>
                  <a:pt x="3918" y="3016"/>
                </a:cubicBezTo>
                <a:cubicBezTo>
                  <a:pt x="3807" y="2827"/>
                  <a:pt x="3604" y="2694"/>
                  <a:pt x="3398" y="2673"/>
                </a:cubicBezTo>
                <a:cubicBezTo>
                  <a:pt x="3073" y="2640"/>
                  <a:pt x="3066" y="2648"/>
                  <a:pt x="3240" y="2894"/>
                </a:cubicBezTo>
                <a:cubicBezTo>
                  <a:pt x="3411" y="3135"/>
                  <a:pt x="3411" y="3163"/>
                  <a:pt x="3238" y="3407"/>
                </a:cubicBezTo>
                <a:cubicBezTo>
                  <a:pt x="3102" y="3600"/>
                  <a:pt x="2941" y="3657"/>
                  <a:pt x="2615" y="3626"/>
                </a:cubicBezTo>
                <a:cubicBezTo>
                  <a:pt x="2374" y="3603"/>
                  <a:pt x="2160" y="3516"/>
                  <a:pt x="2139" y="3434"/>
                </a:cubicBezTo>
                <a:cubicBezTo>
                  <a:pt x="2066" y="3156"/>
                  <a:pt x="1854" y="3297"/>
                  <a:pt x="1506" y="3852"/>
                </a:cubicBezTo>
                <a:cubicBezTo>
                  <a:pt x="1243" y="4273"/>
                  <a:pt x="1189" y="4446"/>
                  <a:pt x="1278" y="4583"/>
                </a:cubicBezTo>
                <a:cubicBezTo>
                  <a:pt x="1419" y="4800"/>
                  <a:pt x="1317" y="5060"/>
                  <a:pt x="1128" y="4967"/>
                </a:cubicBezTo>
                <a:cubicBezTo>
                  <a:pt x="1051" y="4930"/>
                  <a:pt x="778" y="5254"/>
                  <a:pt x="496" y="5718"/>
                </a:cubicBezTo>
                <a:lnTo>
                  <a:pt x="0" y="6535"/>
                </a:lnTo>
                <a:lnTo>
                  <a:pt x="0" y="14053"/>
                </a:lnTo>
                <a:lnTo>
                  <a:pt x="0" y="21570"/>
                </a:lnTo>
                <a:lnTo>
                  <a:pt x="10800" y="21570"/>
                </a:lnTo>
                <a:lnTo>
                  <a:pt x="21600" y="21570"/>
                </a:lnTo>
                <a:lnTo>
                  <a:pt x="21600" y="13425"/>
                </a:lnTo>
                <a:cubicBezTo>
                  <a:pt x="21600" y="6199"/>
                  <a:pt x="21582" y="5301"/>
                  <a:pt x="21440" y="5451"/>
                </a:cubicBezTo>
                <a:cubicBezTo>
                  <a:pt x="21306" y="5594"/>
                  <a:pt x="21250" y="5525"/>
                  <a:pt x="21066" y="4994"/>
                </a:cubicBezTo>
                <a:cubicBezTo>
                  <a:pt x="20947" y="4650"/>
                  <a:pt x="20833" y="4367"/>
                  <a:pt x="20812" y="4367"/>
                </a:cubicBezTo>
                <a:cubicBezTo>
                  <a:pt x="20746" y="4367"/>
                  <a:pt x="20886" y="4970"/>
                  <a:pt x="20992" y="5145"/>
                </a:cubicBezTo>
                <a:cubicBezTo>
                  <a:pt x="21066" y="5265"/>
                  <a:pt x="21008" y="5353"/>
                  <a:pt x="20791" y="5458"/>
                </a:cubicBezTo>
                <a:cubicBezTo>
                  <a:pt x="20412" y="5643"/>
                  <a:pt x="20384" y="5635"/>
                  <a:pt x="20377" y="5347"/>
                </a:cubicBezTo>
                <a:cubicBezTo>
                  <a:pt x="20356" y="4535"/>
                  <a:pt x="19958" y="4028"/>
                  <a:pt x="19680" y="4457"/>
                </a:cubicBezTo>
                <a:cubicBezTo>
                  <a:pt x="19510" y="4719"/>
                  <a:pt x="19518" y="5519"/>
                  <a:pt x="19693" y="5789"/>
                </a:cubicBezTo>
                <a:cubicBezTo>
                  <a:pt x="19879" y="6075"/>
                  <a:pt x="19708" y="6269"/>
                  <a:pt x="19402" y="6119"/>
                </a:cubicBezTo>
                <a:cubicBezTo>
                  <a:pt x="19240" y="6040"/>
                  <a:pt x="19165" y="5889"/>
                  <a:pt x="19165" y="5650"/>
                </a:cubicBezTo>
                <a:cubicBezTo>
                  <a:pt x="19165" y="5457"/>
                  <a:pt x="19113" y="5041"/>
                  <a:pt x="19051" y="4724"/>
                </a:cubicBezTo>
                <a:lnTo>
                  <a:pt x="18939" y="4148"/>
                </a:lnTo>
                <a:lnTo>
                  <a:pt x="18153" y="4182"/>
                </a:lnTo>
                <a:cubicBezTo>
                  <a:pt x="17720" y="4201"/>
                  <a:pt x="17323" y="4248"/>
                  <a:pt x="17271" y="4289"/>
                </a:cubicBezTo>
                <a:cubicBezTo>
                  <a:pt x="17219" y="4330"/>
                  <a:pt x="17035" y="4301"/>
                  <a:pt x="16861" y="4224"/>
                </a:cubicBezTo>
                <a:cubicBezTo>
                  <a:pt x="16606" y="4110"/>
                  <a:pt x="16475" y="4132"/>
                  <a:pt x="16187" y="4335"/>
                </a:cubicBezTo>
                <a:cubicBezTo>
                  <a:pt x="15780" y="4623"/>
                  <a:pt x="14664" y="4967"/>
                  <a:pt x="14517" y="4851"/>
                </a:cubicBezTo>
                <a:cubicBezTo>
                  <a:pt x="14463" y="4808"/>
                  <a:pt x="14311" y="4825"/>
                  <a:pt x="14179" y="4887"/>
                </a:cubicBezTo>
                <a:cubicBezTo>
                  <a:pt x="13885" y="5026"/>
                  <a:pt x="13429" y="4762"/>
                  <a:pt x="13205" y="4323"/>
                </a:cubicBezTo>
                <a:cubicBezTo>
                  <a:pt x="13060" y="4042"/>
                  <a:pt x="13069" y="3954"/>
                  <a:pt x="13307" y="3312"/>
                </a:cubicBezTo>
                <a:lnTo>
                  <a:pt x="13569" y="2610"/>
                </a:lnTo>
                <a:lnTo>
                  <a:pt x="13243" y="1993"/>
                </a:lnTo>
                <a:cubicBezTo>
                  <a:pt x="13017" y="1564"/>
                  <a:pt x="12918" y="1213"/>
                  <a:pt x="12918" y="845"/>
                </a:cubicBezTo>
                <a:cubicBezTo>
                  <a:pt x="12918" y="448"/>
                  <a:pt x="12863" y="277"/>
                  <a:pt x="12699" y="165"/>
                </a:cubicBezTo>
                <a:cubicBezTo>
                  <a:pt x="12487" y="19"/>
                  <a:pt x="12279" y="-30"/>
                  <a:pt x="12076" y="17"/>
                </a:cubicBezTo>
                <a:close/>
                <a:moveTo>
                  <a:pt x="21537" y="4695"/>
                </a:moveTo>
                <a:cubicBezTo>
                  <a:pt x="21525" y="4691"/>
                  <a:pt x="21513" y="4691"/>
                  <a:pt x="21499" y="4702"/>
                </a:cubicBezTo>
                <a:cubicBezTo>
                  <a:pt x="21444" y="4747"/>
                  <a:pt x="21425" y="4873"/>
                  <a:pt x="21458" y="4982"/>
                </a:cubicBezTo>
                <a:cubicBezTo>
                  <a:pt x="21542" y="5262"/>
                  <a:pt x="21600" y="5229"/>
                  <a:pt x="21600" y="4902"/>
                </a:cubicBezTo>
                <a:cubicBezTo>
                  <a:pt x="21600" y="4787"/>
                  <a:pt x="21574" y="4709"/>
                  <a:pt x="21537" y="46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7" name="١١٩ ١١٩" descr="١١٩ ١١٩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48" name="IMG_6999.png" descr="IMG_6999.png"/>
          <p:cNvPicPr>
            <a:picLocks noChangeAspect="1"/>
          </p:cNvPicPr>
          <p:nvPr/>
        </p:nvPicPr>
        <p:blipFill>
          <a:blip r:embed="rId4"/>
          <a:srcRect l="17087" t="36409" r="1688" b="60671"/>
          <a:stretch>
            <a:fillRect/>
          </a:stretch>
        </p:blipFill>
        <p:spPr>
          <a:xfrm>
            <a:off x="2131510" y="1995909"/>
            <a:ext cx="19968368" cy="102724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50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351" name="صنف القراءة"/>
          <p:cNvSpPr/>
          <p:nvPr/>
        </p:nvSpPr>
        <p:spPr>
          <a:xfrm>
            <a:off x="2790936" y="3558258"/>
            <a:ext cx="7206533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pic>
        <p:nvPicPr>
          <p:cNvPr id="352" name="IMG_6999.png" descr="IMG_6999.png"/>
          <p:cNvPicPr>
            <a:picLocks noChangeAspect="1"/>
          </p:cNvPicPr>
          <p:nvPr/>
        </p:nvPicPr>
        <p:blipFill>
          <a:blip r:embed="rId4"/>
          <a:srcRect l="3416" t="54490" r="1973" b="35578"/>
          <a:stretch>
            <a:fillRect/>
          </a:stretch>
        </p:blipFill>
        <p:spPr>
          <a:xfrm>
            <a:off x="2763401" y="4946056"/>
            <a:ext cx="18960876" cy="284949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من هم العازفون عن القراءة ؟"/>
          <p:cNvSpPr txBox="1"/>
          <p:nvPr/>
        </p:nvSpPr>
        <p:spPr>
          <a:xfrm>
            <a:off x="10286014" y="5160325"/>
            <a:ext cx="6514286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من هم العازفون عن القراءة ؟</a:t>
            </a:r>
          </a:p>
        </p:txBody>
      </p:sp>
      <p:sp>
        <p:nvSpPr>
          <p:cNvPr id="354" name="ما الفئة التي لم تكن تتوقع إدراجه ضمن العازفين عن القراءة ؟"/>
          <p:cNvSpPr txBox="1"/>
          <p:nvPr/>
        </p:nvSpPr>
        <p:spPr>
          <a:xfrm>
            <a:off x="10135391" y="6158224"/>
            <a:ext cx="6815532" cy="425227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2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الفئة التي لم تكن تتوقع إدراجه ضمن العازفين عن القراءة ؟ </a:t>
            </a:r>
          </a:p>
        </p:txBody>
      </p:sp>
      <p:sp>
        <p:nvSpPr>
          <p:cNvPr id="355" name="ما هي تبعات إهمال القراءة ؟"/>
          <p:cNvSpPr txBox="1"/>
          <p:nvPr/>
        </p:nvSpPr>
        <p:spPr>
          <a:xfrm>
            <a:off x="10436638" y="6969566"/>
            <a:ext cx="6514285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هي تبعات إهمال القراءة ؟</a:t>
            </a:r>
          </a:p>
        </p:txBody>
      </p:sp>
      <p:pic>
        <p:nvPicPr>
          <p:cNvPr id="356" name="IMG_7003.png" descr="IMG_7003.png"/>
          <p:cNvPicPr>
            <a:picLocks noChangeAspect="1"/>
          </p:cNvPicPr>
          <p:nvPr/>
        </p:nvPicPr>
        <p:blipFill>
          <a:blip r:embed="rId5"/>
          <a:srcRect l="19683" t="48032" r="52590" b="48032"/>
          <a:stretch>
            <a:fillRect/>
          </a:stretch>
        </p:blipFill>
        <p:spPr>
          <a:xfrm>
            <a:off x="3125341" y="5124011"/>
            <a:ext cx="6537616" cy="64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7003.png" descr="IMG_7003.png"/>
          <p:cNvPicPr>
            <a:picLocks noChangeAspect="1"/>
          </p:cNvPicPr>
          <p:nvPr/>
        </p:nvPicPr>
        <p:blipFill>
          <a:blip r:embed="rId5"/>
          <a:srcRect l="20091" t="53062" r="52182" b="44090"/>
          <a:stretch>
            <a:fillRect/>
          </a:stretch>
        </p:blipFill>
        <p:spPr>
          <a:xfrm>
            <a:off x="3125341" y="6226028"/>
            <a:ext cx="6537616" cy="46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7003.png" descr="IMG_7003.png"/>
          <p:cNvPicPr>
            <a:picLocks noChangeAspect="1"/>
          </p:cNvPicPr>
          <p:nvPr/>
        </p:nvPicPr>
        <p:blipFill>
          <a:blip r:embed="rId5"/>
          <a:srcRect l="19945" t="56622" r="52328" b="39442"/>
          <a:stretch>
            <a:fillRect/>
          </a:stretch>
        </p:blipFill>
        <p:spPr>
          <a:xfrm>
            <a:off x="3125341" y="6933252"/>
            <a:ext cx="6537616" cy="648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4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7001.png" descr="IMG_7001.png"/>
          <p:cNvPicPr>
            <a:picLocks noChangeAspect="1"/>
          </p:cNvPicPr>
          <p:nvPr/>
        </p:nvPicPr>
        <p:blipFill>
          <a:blip r:embed="rId2"/>
          <a:srcRect t="33086"/>
          <a:stretch>
            <a:fillRect/>
          </a:stretch>
        </p:blipFill>
        <p:spPr>
          <a:xfrm>
            <a:off x="0" y="10193899"/>
            <a:ext cx="4513263" cy="3522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12076" y="17"/>
                </a:moveTo>
                <a:cubicBezTo>
                  <a:pt x="11874" y="63"/>
                  <a:pt x="11678" y="205"/>
                  <a:pt x="11486" y="444"/>
                </a:cubicBezTo>
                <a:cubicBezTo>
                  <a:pt x="11194" y="806"/>
                  <a:pt x="11027" y="902"/>
                  <a:pt x="10644" y="923"/>
                </a:cubicBezTo>
                <a:cubicBezTo>
                  <a:pt x="10249" y="944"/>
                  <a:pt x="9159" y="1298"/>
                  <a:pt x="8471" y="1628"/>
                </a:cubicBezTo>
                <a:cubicBezTo>
                  <a:pt x="8384" y="1670"/>
                  <a:pt x="8083" y="1718"/>
                  <a:pt x="7803" y="1737"/>
                </a:cubicBezTo>
                <a:cubicBezTo>
                  <a:pt x="7396" y="1765"/>
                  <a:pt x="7181" y="1884"/>
                  <a:pt x="6726" y="2323"/>
                </a:cubicBezTo>
                <a:cubicBezTo>
                  <a:pt x="6386" y="2652"/>
                  <a:pt x="6142" y="2997"/>
                  <a:pt x="6122" y="3181"/>
                </a:cubicBezTo>
                <a:cubicBezTo>
                  <a:pt x="6092" y="3452"/>
                  <a:pt x="6029" y="3487"/>
                  <a:pt x="5579" y="3487"/>
                </a:cubicBezTo>
                <a:cubicBezTo>
                  <a:pt x="5236" y="3487"/>
                  <a:pt x="5015" y="3413"/>
                  <a:pt x="4908" y="3261"/>
                </a:cubicBezTo>
                <a:cubicBezTo>
                  <a:pt x="4777" y="3076"/>
                  <a:pt x="4689" y="3063"/>
                  <a:pt x="4424" y="3181"/>
                </a:cubicBezTo>
                <a:cubicBezTo>
                  <a:pt x="4139" y="3308"/>
                  <a:pt x="4079" y="3288"/>
                  <a:pt x="3918" y="3016"/>
                </a:cubicBezTo>
                <a:cubicBezTo>
                  <a:pt x="3807" y="2827"/>
                  <a:pt x="3604" y="2694"/>
                  <a:pt x="3398" y="2673"/>
                </a:cubicBezTo>
                <a:cubicBezTo>
                  <a:pt x="3073" y="2640"/>
                  <a:pt x="3066" y="2648"/>
                  <a:pt x="3240" y="2894"/>
                </a:cubicBezTo>
                <a:cubicBezTo>
                  <a:pt x="3411" y="3135"/>
                  <a:pt x="3411" y="3163"/>
                  <a:pt x="3238" y="3407"/>
                </a:cubicBezTo>
                <a:cubicBezTo>
                  <a:pt x="3102" y="3600"/>
                  <a:pt x="2941" y="3657"/>
                  <a:pt x="2615" y="3626"/>
                </a:cubicBezTo>
                <a:cubicBezTo>
                  <a:pt x="2374" y="3603"/>
                  <a:pt x="2160" y="3516"/>
                  <a:pt x="2139" y="3434"/>
                </a:cubicBezTo>
                <a:cubicBezTo>
                  <a:pt x="2066" y="3156"/>
                  <a:pt x="1854" y="3297"/>
                  <a:pt x="1506" y="3852"/>
                </a:cubicBezTo>
                <a:cubicBezTo>
                  <a:pt x="1243" y="4273"/>
                  <a:pt x="1189" y="4446"/>
                  <a:pt x="1278" y="4583"/>
                </a:cubicBezTo>
                <a:cubicBezTo>
                  <a:pt x="1419" y="4800"/>
                  <a:pt x="1317" y="5060"/>
                  <a:pt x="1128" y="4967"/>
                </a:cubicBezTo>
                <a:cubicBezTo>
                  <a:pt x="1051" y="4930"/>
                  <a:pt x="778" y="5254"/>
                  <a:pt x="496" y="5718"/>
                </a:cubicBezTo>
                <a:lnTo>
                  <a:pt x="0" y="6535"/>
                </a:lnTo>
                <a:lnTo>
                  <a:pt x="0" y="14053"/>
                </a:lnTo>
                <a:lnTo>
                  <a:pt x="0" y="21570"/>
                </a:lnTo>
                <a:lnTo>
                  <a:pt x="10800" y="21570"/>
                </a:lnTo>
                <a:lnTo>
                  <a:pt x="21600" y="21570"/>
                </a:lnTo>
                <a:lnTo>
                  <a:pt x="21600" y="13425"/>
                </a:lnTo>
                <a:cubicBezTo>
                  <a:pt x="21600" y="6199"/>
                  <a:pt x="21582" y="5301"/>
                  <a:pt x="21440" y="5451"/>
                </a:cubicBezTo>
                <a:cubicBezTo>
                  <a:pt x="21306" y="5594"/>
                  <a:pt x="21250" y="5525"/>
                  <a:pt x="21066" y="4994"/>
                </a:cubicBezTo>
                <a:cubicBezTo>
                  <a:pt x="20947" y="4650"/>
                  <a:pt x="20833" y="4367"/>
                  <a:pt x="20812" y="4367"/>
                </a:cubicBezTo>
                <a:cubicBezTo>
                  <a:pt x="20746" y="4367"/>
                  <a:pt x="20886" y="4970"/>
                  <a:pt x="20992" y="5145"/>
                </a:cubicBezTo>
                <a:cubicBezTo>
                  <a:pt x="21066" y="5265"/>
                  <a:pt x="21008" y="5353"/>
                  <a:pt x="20791" y="5458"/>
                </a:cubicBezTo>
                <a:cubicBezTo>
                  <a:pt x="20412" y="5643"/>
                  <a:pt x="20384" y="5635"/>
                  <a:pt x="20377" y="5347"/>
                </a:cubicBezTo>
                <a:cubicBezTo>
                  <a:pt x="20356" y="4535"/>
                  <a:pt x="19958" y="4028"/>
                  <a:pt x="19680" y="4457"/>
                </a:cubicBezTo>
                <a:cubicBezTo>
                  <a:pt x="19510" y="4719"/>
                  <a:pt x="19518" y="5519"/>
                  <a:pt x="19693" y="5789"/>
                </a:cubicBezTo>
                <a:cubicBezTo>
                  <a:pt x="19879" y="6075"/>
                  <a:pt x="19708" y="6269"/>
                  <a:pt x="19402" y="6119"/>
                </a:cubicBezTo>
                <a:cubicBezTo>
                  <a:pt x="19240" y="6040"/>
                  <a:pt x="19165" y="5889"/>
                  <a:pt x="19165" y="5650"/>
                </a:cubicBezTo>
                <a:cubicBezTo>
                  <a:pt x="19165" y="5457"/>
                  <a:pt x="19113" y="5041"/>
                  <a:pt x="19051" y="4724"/>
                </a:cubicBezTo>
                <a:lnTo>
                  <a:pt x="18939" y="4148"/>
                </a:lnTo>
                <a:lnTo>
                  <a:pt x="18153" y="4182"/>
                </a:lnTo>
                <a:cubicBezTo>
                  <a:pt x="17720" y="4201"/>
                  <a:pt x="17323" y="4248"/>
                  <a:pt x="17271" y="4289"/>
                </a:cubicBezTo>
                <a:cubicBezTo>
                  <a:pt x="17219" y="4330"/>
                  <a:pt x="17035" y="4301"/>
                  <a:pt x="16861" y="4224"/>
                </a:cubicBezTo>
                <a:cubicBezTo>
                  <a:pt x="16606" y="4110"/>
                  <a:pt x="16475" y="4132"/>
                  <a:pt x="16187" y="4335"/>
                </a:cubicBezTo>
                <a:cubicBezTo>
                  <a:pt x="15780" y="4623"/>
                  <a:pt x="14664" y="4967"/>
                  <a:pt x="14517" y="4851"/>
                </a:cubicBezTo>
                <a:cubicBezTo>
                  <a:pt x="14463" y="4808"/>
                  <a:pt x="14311" y="4825"/>
                  <a:pt x="14179" y="4887"/>
                </a:cubicBezTo>
                <a:cubicBezTo>
                  <a:pt x="13885" y="5026"/>
                  <a:pt x="13429" y="4762"/>
                  <a:pt x="13205" y="4323"/>
                </a:cubicBezTo>
                <a:cubicBezTo>
                  <a:pt x="13060" y="4042"/>
                  <a:pt x="13069" y="3954"/>
                  <a:pt x="13307" y="3312"/>
                </a:cubicBezTo>
                <a:lnTo>
                  <a:pt x="13569" y="2610"/>
                </a:lnTo>
                <a:lnTo>
                  <a:pt x="13243" y="1993"/>
                </a:lnTo>
                <a:cubicBezTo>
                  <a:pt x="13017" y="1564"/>
                  <a:pt x="12918" y="1213"/>
                  <a:pt x="12918" y="845"/>
                </a:cubicBezTo>
                <a:cubicBezTo>
                  <a:pt x="12918" y="448"/>
                  <a:pt x="12863" y="277"/>
                  <a:pt x="12699" y="165"/>
                </a:cubicBezTo>
                <a:cubicBezTo>
                  <a:pt x="12487" y="19"/>
                  <a:pt x="12279" y="-30"/>
                  <a:pt x="12076" y="17"/>
                </a:cubicBezTo>
                <a:close/>
                <a:moveTo>
                  <a:pt x="21537" y="4695"/>
                </a:moveTo>
                <a:cubicBezTo>
                  <a:pt x="21525" y="4691"/>
                  <a:pt x="21513" y="4691"/>
                  <a:pt x="21499" y="4702"/>
                </a:cubicBezTo>
                <a:cubicBezTo>
                  <a:pt x="21444" y="4747"/>
                  <a:pt x="21425" y="4873"/>
                  <a:pt x="21458" y="4982"/>
                </a:cubicBezTo>
                <a:cubicBezTo>
                  <a:pt x="21542" y="5262"/>
                  <a:pt x="21600" y="5229"/>
                  <a:pt x="21600" y="4902"/>
                </a:cubicBezTo>
                <a:cubicBezTo>
                  <a:pt x="21600" y="4787"/>
                  <a:pt x="21574" y="4709"/>
                  <a:pt x="21537" y="46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1" name="١١٩ ١١٩" descr="١١٩ ١١٩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62" name="IMG_6999.png" descr="IMG_6999.png"/>
          <p:cNvPicPr>
            <a:picLocks noChangeAspect="1"/>
          </p:cNvPicPr>
          <p:nvPr/>
        </p:nvPicPr>
        <p:blipFill>
          <a:blip r:embed="rId4"/>
          <a:srcRect l="17087" t="36409" r="1688" b="60671"/>
          <a:stretch>
            <a:fillRect/>
          </a:stretch>
        </p:blipFill>
        <p:spPr>
          <a:xfrm>
            <a:off x="2131510" y="1995909"/>
            <a:ext cx="19968368" cy="102724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64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365" name="صنف القراءة"/>
          <p:cNvSpPr/>
          <p:nvPr/>
        </p:nvSpPr>
        <p:spPr>
          <a:xfrm>
            <a:off x="2790936" y="3558258"/>
            <a:ext cx="7206533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pic>
        <p:nvPicPr>
          <p:cNvPr id="366" name="IMG_6999.png" descr="IMG_6999.png"/>
          <p:cNvPicPr>
            <a:picLocks noChangeAspect="1"/>
          </p:cNvPicPr>
          <p:nvPr/>
        </p:nvPicPr>
        <p:blipFill>
          <a:blip r:embed="rId4"/>
          <a:srcRect l="3258" t="64127" r="1613" b="25941"/>
          <a:stretch>
            <a:fillRect/>
          </a:stretch>
        </p:blipFill>
        <p:spPr>
          <a:xfrm>
            <a:off x="2784586" y="4970099"/>
            <a:ext cx="19064555" cy="2849497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هل يمكن القول إن العزوف عن القراءة ظاهرة إجتماعية ؟"/>
          <p:cNvSpPr txBox="1"/>
          <p:nvPr/>
        </p:nvSpPr>
        <p:spPr>
          <a:xfrm>
            <a:off x="10286014" y="5213506"/>
            <a:ext cx="6815532" cy="445022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هل يمكن القول إن العزوف عن القراءة ظاهرة إجتماعية ؟</a:t>
            </a:r>
          </a:p>
        </p:txBody>
      </p:sp>
      <p:sp>
        <p:nvSpPr>
          <p:cNvPr id="368" name="ما هو الموقف الذي استفزك أكثر؟"/>
          <p:cNvSpPr txBox="1"/>
          <p:nvPr/>
        </p:nvSpPr>
        <p:spPr>
          <a:xfrm>
            <a:off x="10436638" y="6088989"/>
            <a:ext cx="6514285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هو الموقف الذي استفزك أكثر؟</a:t>
            </a:r>
          </a:p>
        </p:txBody>
      </p:sp>
      <p:sp>
        <p:nvSpPr>
          <p:cNvPr id="369" name="ما رأيك في رسالة الكاتب ؟"/>
          <p:cNvSpPr txBox="1"/>
          <p:nvPr/>
        </p:nvSpPr>
        <p:spPr>
          <a:xfrm>
            <a:off x="10436638" y="6969566"/>
            <a:ext cx="6514285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رأيك في رسالة الكاتب ؟</a:t>
            </a:r>
          </a:p>
        </p:txBody>
      </p:sp>
      <p:pic>
        <p:nvPicPr>
          <p:cNvPr id="370" name="IMG_7003.png" descr="IMG_7003.png"/>
          <p:cNvPicPr>
            <a:picLocks noChangeAspect="1"/>
          </p:cNvPicPr>
          <p:nvPr/>
        </p:nvPicPr>
        <p:blipFill>
          <a:blip r:embed="rId5"/>
          <a:srcRect l="20251" t="61439" r="52404" b="34624"/>
          <a:stretch>
            <a:fillRect/>
          </a:stretch>
        </p:blipFill>
        <p:spPr>
          <a:xfrm>
            <a:off x="3125341" y="5213506"/>
            <a:ext cx="6447540" cy="648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7003.png" descr="IMG_7003.png"/>
          <p:cNvPicPr>
            <a:picLocks noChangeAspect="1"/>
          </p:cNvPicPr>
          <p:nvPr/>
        </p:nvPicPr>
        <p:blipFill>
          <a:blip r:embed="rId5"/>
          <a:srcRect l="20294" t="66210" r="52362" b="30614"/>
          <a:stretch>
            <a:fillRect/>
          </a:stretch>
        </p:blipFill>
        <p:spPr>
          <a:xfrm>
            <a:off x="3170386" y="6177779"/>
            <a:ext cx="6447541" cy="523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7003.png" descr="IMG_7003.png"/>
          <p:cNvPicPr>
            <a:picLocks noChangeAspect="1"/>
          </p:cNvPicPr>
          <p:nvPr/>
        </p:nvPicPr>
        <p:blipFill>
          <a:blip r:embed="rId5"/>
          <a:srcRect l="20421" t="70007" r="52234" b="26056"/>
          <a:stretch>
            <a:fillRect/>
          </a:stretch>
        </p:blipFill>
        <p:spPr>
          <a:xfrm>
            <a:off x="3170386" y="6933253"/>
            <a:ext cx="6447541" cy="648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G_7001.png" descr="IMG_7001.png"/>
          <p:cNvPicPr>
            <a:picLocks noChangeAspect="1"/>
          </p:cNvPicPr>
          <p:nvPr/>
        </p:nvPicPr>
        <p:blipFill>
          <a:blip r:embed="rId2"/>
          <a:srcRect t="33086"/>
          <a:stretch>
            <a:fillRect/>
          </a:stretch>
        </p:blipFill>
        <p:spPr>
          <a:xfrm>
            <a:off x="0" y="10193899"/>
            <a:ext cx="4513263" cy="3522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12076" y="17"/>
                </a:moveTo>
                <a:cubicBezTo>
                  <a:pt x="11874" y="63"/>
                  <a:pt x="11678" y="205"/>
                  <a:pt x="11486" y="444"/>
                </a:cubicBezTo>
                <a:cubicBezTo>
                  <a:pt x="11194" y="806"/>
                  <a:pt x="11027" y="902"/>
                  <a:pt x="10644" y="923"/>
                </a:cubicBezTo>
                <a:cubicBezTo>
                  <a:pt x="10249" y="944"/>
                  <a:pt x="9159" y="1298"/>
                  <a:pt x="8471" y="1628"/>
                </a:cubicBezTo>
                <a:cubicBezTo>
                  <a:pt x="8384" y="1670"/>
                  <a:pt x="8083" y="1718"/>
                  <a:pt x="7803" y="1737"/>
                </a:cubicBezTo>
                <a:cubicBezTo>
                  <a:pt x="7396" y="1765"/>
                  <a:pt x="7181" y="1884"/>
                  <a:pt x="6726" y="2323"/>
                </a:cubicBezTo>
                <a:cubicBezTo>
                  <a:pt x="6386" y="2652"/>
                  <a:pt x="6142" y="2997"/>
                  <a:pt x="6122" y="3181"/>
                </a:cubicBezTo>
                <a:cubicBezTo>
                  <a:pt x="6092" y="3452"/>
                  <a:pt x="6029" y="3487"/>
                  <a:pt x="5579" y="3487"/>
                </a:cubicBezTo>
                <a:cubicBezTo>
                  <a:pt x="5236" y="3487"/>
                  <a:pt x="5015" y="3413"/>
                  <a:pt x="4908" y="3261"/>
                </a:cubicBezTo>
                <a:cubicBezTo>
                  <a:pt x="4777" y="3076"/>
                  <a:pt x="4689" y="3063"/>
                  <a:pt x="4424" y="3181"/>
                </a:cubicBezTo>
                <a:cubicBezTo>
                  <a:pt x="4139" y="3308"/>
                  <a:pt x="4079" y="3288"/>
                  <a:pt x="3918" y="3016"/>
                </a:cubicBezTo>
                <a:cubicBezTo>
                  <a:pt x="3807" y="2827"/>
                  <a:pt x="3604" y="2694"/>
                  <a:pt x="3398" y="2673"/>
                </a:cubicBezTo>
                <a:cubicBezTo>
                  <a:pt x="3073" y="2640"/>
                  <a:pt x="3066" y="2648"/>
                  <a:pt x="3240" y="2894"/>
                </a:cubicBezTo>
                <a:cubicBezTo>
                  <a:pt x="3411" y="3135"/>
                  <a:pt x="3411" y="3163"/>
                  <a:pt x="3238" y="3407"/>
                </a:cubicBezTo>
                <a:cubicBezTo>
                  <a:pt x="3102" y="3600"/>
                  <a:pt x="2941" y="3657"/>
                  <a:pt x="2615" y="3626"/>
                </a:cubicBezTo>
                <a:cubicBezTo>
                  <a:pt x="2374" y="3603"/>
                  <a:pt x="2160" y="3516"/>
                  <a:pt x="2139" y="3434"/>
                </a:cubicBezTo>
                <a:cubicBezTo>
                  <a:pt x="2066" y="3156"/>
                  <a:pt x="1854" y="3297"/>
                  <a:pt x="1506" y="3852"/>
                </a:cubicBezTo>
                <a:cubicBezTo>
                  <a:pt x="1243" y="4273"/>
                  <a:pt x="1189" y="4446"/>
                  <a:pt x="1278" y="4583"/>
                </a:cubicBezTo>
                <a:cubicBezTo>
                  <a:pt x="1419" y="4800"/>
                  <a:pt x="1317" y="5060"/>
                  <a:pt x="1128" y="4967"/>
                </a:cubicBezTo>
                <a:cubicBezTo>
                  <a:pt x="1051" y="4930"/>
                  <a:pt x="778" y="5254"/>
                  <a:pt x="496" y="5718"/>
                </a:cubicBezTo>
                <a:lnTo>
                  <a:pt x="0" y="6535"/>
                </a:lnTo>
                <a:lnTo>
                  <a:pt x="0" y="14053"/>
                </a:lnTo>
                <a:lnTo>
                  <a:pt x="0" y="21570"/>
                </a:lnTo>
                <a:lnTo>
                  <a:pt x="10800" y="21570"/>
                </a:lnTo>
                <a:lnTo>
                  <a:pt x="21600" y="21570"/>
                </a:lnTo>
                <a:lnTo>
                  <a:pt x="21600" y="13425"/>
                </a:lnTo>
                <a:cubicBezTo>
                  <a:pt x="21600" y="6199"/>
                  <a:pt x="21582" y="5301"/>
                  <a:pt x="21440" y="5451"/>
                </a:cubicBezTo>
                <a:cubicBezTo>
                  <a:pt x="21306" y="5594"/>
                  <a:pt x="21250" y="5525"/>
                  <a:pt x="21066" y="4994"/>
                </a:cubicBezTo>
                <a:cubicBezTo>
                  <a:pt x="20947" y="4650"/>
                  <a:pt x="20833" y="4367"/>
                  <a:pt x="20812" y="4367"/>
                </a:cubicBezTo>
                <a:cubicBezTo>
                  <a:pt x="20746" y="4367"/>
                  <a:pt x="20886" y="4970"/>
                  <a:pt x="20992" y="5145"/>
                </a:cubicBezTo>
                <a:cubicBezTo>
                  <a:pt x="21066" y="5265"/>
                  <a:pt x="21008" y="5353"/>
                  <a:pt x="20791" y="5458"/>
                </a:cubicBezTo>
                <a:cubicBezTo>
                  <a:pt x="20412" y="5643"/>
                  <a:pt x="20384" y="5635"/>
                  <a:pt x="20377" y="5347"/>
                </a:cubicBezTo>
                <a:cubicBezTo>
                  <a:pt x="20356" y="4535"/>
                  <a:pt x="19958" y="4028"/>
                  <a:pt x="19680" y="4457"/>
                </a:cubicBezTo>
                <a:cubicBezTo>
                  <a:pt x="19510" y="4719"/>
                  <a:pt x="19518" y="5519"/>
                  <a:pt x="19693" y="5789"/>
                </a:cubicBezTo>
                <a:cubicBezTo>
                  <a:pt x="19879" y="6075"/>
                  <a:pt x="19708" y="6269"/>
                  <a:pt x="19402" y="6119"/>
                </a:cubicBezTo>
                <a:cubicBezTo>
                  <a:pt x="19240" y="6040"/>
                  <a:pt x="19165" y="5889"/>
                  <a:pt x="19165" y="5650"/>
                </a:cubicBezTo>
                <a:cubicBezTo>
                  <a:pt x="19165" y="5457"/>
                  <a:pt x="19113" y="5041"/>
                  <a:pt x="19051" y="4724"/>
                </a:cubicBezTo>
                <a:lnTo>
                  <a:pt x="18939" y="4148"/>
                </a:lnTo>
                <a:lnTo>
                  <a:pt x="18153" y="4182"/>
                </a:lnTo>
                <a:cubicBezTo>
                  <a:pt x="17720" y="4201"/>
                  <a:pt x="17323" y="4248"/>
                  <a:pt x="17271" y="4289"/>
                </a:cubicBezTo>
                <a:cubicBezTo>
                  <a:pt x="17219" y="4330"/>
                  <a:pt x="17035" y="4301"/>
                  <a:pt x="16861" y="4224"/>
                </a:cubicBezTo>
                <a:cubicBezTo>
                  <a:pt x="16606" y="4110"/>
                  <a:pt x="16475" y="4132"/>
                  <a:pt x="16187" y="4335"/>
                </a:cubicBezTo>
                <a:cubicBezTo>
                  <a:pt x="15780" y="4623"/>
                  <a:pt x="14664" y="4967"/>
                  <a:pt x="14517" y="4851"/>
                </a:cubicBezTo>
                <a:cubicBezTo>
                  <a:pt x="14463" y="4808"/>
                  <a:pt x="14311" y="4825"/>
                  <a:pt x="14179" y="4887"/>
                </a:cubicBezTo>
                <a:cubicBezTo>
                  <a:pt x="13885" y="5026"/>
                  <a:pt x="13429" y="4762"/>
                  <a:pt x="13205" y="4323"/>
                </a:cubicBezTo>
                <a:cubicBezTo>
                  <a:pt x="13060" y="4042"/>
                  <a:pt x="13069" y="3954"/>
                  <a:pt x="13307" y="3312"/>
                </a:cubicBezTo>
                <a:lnTo>
                  <a:pt x="13569" y="2610"/>
                </a:lnTo>
                <a:lnTo>
                  <a:pt x="13243" y="1993"/>
                </a:lnTo>
                <a:cubicBezTo>
                  <a:pt x="13017" y="1564"/>
                  <a:pt x="12918" y="1213"/>
                  <a:pt x="12918" y="845"/>
                </a:cubicBezTo>
                <a:cubicBezTo>
                  <a:pt x="12918" y="448"/>
                  <a:pt x="12863" y="277"/>
                  <a:pt x="12699" y="165"/>
                </a:cubicBezTo>
                <a:cubicBezTo>
                  <a:pt x="12487" y="19"/>
                  <a:pt x="12279" y="-30"/>
                  <a:pt x="12076" y="17"/>
                </a:cubicBezTo>
                <a:close/>
                <a:moveTo>
                  <a:pt x="21537" y="4695"/>
                </a:moveTo>
                <a:cubicBezTo>
                  <a:pt x="21525" y="4691"/>
                  <a:pt x="21513" y="4691"/>
                  <a:pt x="21499" y="4702"/>
                </a:cubicBezTo>
                <a:cubicBezTo>
                  <a:pt x="21444" y="4747"/>
                  <a:pt x="21425" y="4873"/>
                  <a:pt x="21458" y="4982"/>
                </a:cubicBezTo>
                <a:cubicBezTo>
                  <a:pt x="21542" y="5262"/>
                  <a:pt x="21600" y="5229"/>
                  <a:pt x="21600" y="4902"/>
                </a:cubicBezTo>
                <a:cubicBezTo>
                  <a:pt x="21600" y="4787"/>
                  <a:pt x="21574" y="4709"/>
                  <a:pt x="21537" y="46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5" name="١١٩ ١١٩" descr="١١٩ ١١٩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76" name="IMG_6999.png" descr="IMG_6999.png"/>
          <p:cNvPicPr>
            <a:picLocks noChangeAspect="1"/>
          </p:cNvPicPr>
          <p:nvPr/>
        </p:nvPicPr>
        <p:blipFill>
          <a:blip r:embed="rId4"/>
          <a:srcRect l="17087" t="36409" r="1688" b="60671"/>
          <a:stretch>
            <a:fillRect/>
          </a:stretch>
        </p:blipFill>
        <p:spPr>
          <a:xfrm>
            <a:off x="2131510" y="1995909"/>
            <a:ext cx="19968368" cy="102724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نف القراءة"/>
          <p:cNvSpPr/>
          <p:nvPr/>
        </p:nvSpPr>
        <p:spPr>
          <a:xfrm>
            <a:off x="17107895" y="3558258"/>
            <a:ext cx="4609899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sp>
        <p:nvSpPr>
          <p:cNvPr id="378" name="اسئلتها"/>
          <p:cNvSpPr/>
          <p:nvPr/>
        </p:nvSpPr>
        <p:spPr>
          <a:xfrm>
            <a:off x="9991118" y="3558258"/>
            <a:ext cx="7104078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اسئلتها  </a:t>
            </a:r>
          </a:p>
        </p:txBody>
      </p:sp>
      <p:sp>
        <p:nvSpPr>
          <p:cNvPr id="379" name="صنف القراءة"/>
          <p:cNvSpPr/>
          <p:nvPr/>
        </p:nvSpPr>
        <p:spPr>
          <a:xfrm>
            <a:off x="2790936" y="3558258"/>
            <a:ext cx="7206533" cy="1183695"/>
          </a:xfrm>
          <a:prstGeom prst="rect">
            <a:avLst/>
          </a:prstGeom>
          <a:solidFill>
            <a:srgbClr val="8EC6ED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7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صنف القراءة </a:t>
            </a:r>
          </a:p>
        </p:txBody>
      </p:sp>
      <p:pic>
        <p:nvPicPr>
          <p:cNvPr id="380" name="IMG_6999.png" descr="IMG_6999.png"/>
          <p:cNvPicPr>
            <a:picLocks noChangeAspect="1"/>
          </p:cNvPicPr>
          <p:nvPr/>
        </p:nvPicPr>
        <p:blipFill>
          <a:blip r:embed="rId4"/>
          <a:srcRect l="3059" t="74031" r="1813" b="16891"/>
          <a:stretch>
            <a:fillRect/>
          </a:stretch>
        </p:blipFill>
        <p:spPr>
          <a:xfrm>
            <a:off x="2660253" y="4993368"/>
            <a:ext cx="19063941" cy="2604339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من سؤال هل نقرأ ؟ إلى سؤال ماذا نقرأ؟"/>
          <p:cNvSpPr txBox="1"/>
          <p:nvPr/>
        </p:nvSpPr>
        <p:spPr>
          <a:xfrm>
            <a:off x="10135391" y="4993368"/>
            <a:ext cx="6815532" cy="611783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من سؤال هل نقرأ ؟ إلى سؤال ماذا نقرأ؟</a:t>
            </a:r>
          </a:p>
        </p:txBody>
      </p:sp>
      <p:sp>
        <p:nvSpPr>
          <p:cNvPr id="382" name="من سؤال هل نقرأ ؟ إلى سؤال كيف نقرأ؟"/>
          <p:cNvSpPr txBox="1"/>
          <p:nvPr/>
        </p:nvSpPr>
        <p:spPr>
          <a:xfrm>
            <a:off x="10135391" y="5989623"/>
            <a:ext cx="6815532" cy="611784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من سؤال هل نقرأ ؟ إلى سؤال كيف نقرأ؟</a:t>
            </a:r>
          </a:p>
        </p:txBody>
      </p:sp>
      <p:sp>
        <p:nvSpPr>
          <p:cNvPr id="383" name="ما السبيل للترغيب في القراءة ؟"/>
          <p:cNvSpPr txBox="1"/>
          <p:nvPr/>
        </p:nvSpPr>
        <p:spPr>
          <a:xfrm>
            <a:off x="10135391" y="6858000"/>
            <a:ext cx="6815532" cy="611783"/>
          </a:xfrm>
          <a:prstGeom prst="rect">
            <a:avLst/>
          </a:prstGeom>
          <a:solidFill>
            <a:srgbClr val="F4EFDB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828800">
              <a:lnSpc>
                <a:spcPct val="125000"/>
              </a:lnSpc>
              <a:defRPr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السبيل للترغيب في القراءة ؟</a:t>
            </a:r>
          </a:p>
        </p:txBody>
      </p:sp>
      <p:pic>
        <p:nvPicPr>
          <p:cNvPr id="384" name="IMG_7003.png" descr="IMG_7003.png"/>
          <p:cNvPicPr>
            <a:picLocks noChangeAspect="1"/>
          </p:cNvPicPr>
          <p:nvPr/>
        </p:nvPicPr>
        <p:blipFill>
          <a:blip r:embed="rId5"/>
          <a:srcRect l="20319" t="74636" r="52336" b="21823"/>
          <a:stretch>
            <a:fillRect/>
          </a:stretch>
        </p:blipFill>
        <p:spPr>
          <a:xfrm>
            <a:off x="3002081" y="5058484"/>
            <a:ext cx="6447541" cy="58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7003.png" descr="IMG_7003.png"/>
          <p:cNvPicPr>
            <a:picLocks noChangeAspect="1"/>
          </p:cNvPicPr>
          <p:nvPr/>
        </p:nvPicPr>
        <p:blipFill>
          <a:blip r:embed="rId5"/>
          <a:srcRect l="20115" t="79229" r="52540" b="17596"/>
          <a:stretch>
            <a:fillRect/>
          </a:stretch>
        </p:blipFill>
        <p:spPr>
          <a:xfrm>
            <a:off x="3179115" y="5986709"/>
            <a:ext cx="6447542" cy="522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7003.png" descr="IMG_7003.png"/>
          <p:cNvPicPr>
            <a:picLocks noChangeAspect="1"/>
          </p:cNvPicPr>
          <p:nvPr/>
        </p:nvPicPr>
        <p:blipFill>
          <a:blip r:embed="rId5"/>
          <a:srcRect l="21849" t="83011" r="52336" b="13541"/>
          <a:stretch>
            <a:fillRect/>
          </a:stretch>
        </p:blipFill>
        <p:spPr>
          <a:xfrm>
            <a:off x="3179213" y="6858000"/>
            <a:ext cx="6447574" cy="601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 animBg="1" advAuto="0"/>
      <p:bldP spid="382" grpId="0" animBg="1" advAuto="0"/>
      <p:bldP spid="383" grpId="0" animBg="1" advAuto="0"/>
      <p:bldP spid="384" grpId="0" animBg="1" advAuto="0"/>
      <p:bldP spid="385" grpId="0" animBg="1" advAuto="0"/>
      <p:bldP spid="386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G_7004.jpeg" descr="IMG_7004.jpeg"/>
          <p:cNvPicPr>
            <a:picLocks noChangeAspect="1"/>
          </p:cNvPicPr>
          <p:nvPr/>
        </p:nvPicPr>
        <p:blipFill>
          <a:blip r:embed="rId2"/>
          <a:srcRect t="10688"/>
          <a:stretch>
            <a:fillRect/>
          </a:stretch>
        </p:blipFill>
        <p:spPr>
          <a:xfrm>
            <a:off x="0" y="6724253"/>
            <a:ext cx="17435513" cy="6991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61" y="0"/>
                </a:moveTo>
                <a:cubicBezTo>
                  <a:pt x="12108" y="0"/>
                  <a:pt x="11259" y="261"/>
                  <a:pt x="10413" y="846"/>
                </a:cubicBezTo>
                <a:cubicBezTo>
                  <a:pt x="10277" y="940"/>
                  <a:pt x="10109" y="1052"/>
                  <a:pt x="10040" y="1096"/>
                </a:cubicBezTo>
                <a:cubicBezTo>
                  <a:pt x="9431" y="1486"/>
                  <a:pt x="8272" y="2824"/>
                  <a:pt x="7799" y="3683"/>
                </a:cubicBezTo>
                <a:cubicBezTo>
                  <a:pt x="6907" y="5303"/>
                  <a:pt x="6555" y="6863"/>
                  <a:pt x="6653" y="8757"/>
                </a:cubicBezTo>
                <a:cubicBezTo>
                  <a:pt x="6675" y="9182"/>
                  <a:pt x="6686" y="9562"/>
                  <a:pt x="6676" y="9600"/>
                </a:cubicBezTo>
                <a:cubicBezTo>
                  <a:pt x="6667" y="9639"/>
                  <a:pt x="6607" y="9633"/>
                  <a:pt x="6545" y="9587"/>
                </a:cubicBezTo>
                <a:cubicBezTo>
                  <a:pt x="6431" y="9504"/>
                  <a:pt x="5833" y="9158"/>
                  <a:pt x="5092" y="8748"/>
                </a:cubicBezTo>
                <a:cubicBezTo>
                  <a:pt x="4879" y="8630"/>
                  <a:pt x="4506" y="8441"/>
                  <a:pt x="4264" y="8325"/>
                </a:cubicBezTo>
                <a:cubicBezTo>
                  <a:pt x="4022" y="8210"/>
                  <a:pt x="3720" y="8059"/>
                  <a:pt x="3594" y="7992"/>
                </a:cubicBezTo>
                <a:lnTo>
                  <a:pt x="3365" y="7869"/>
                </a:lnTo>
                <a:lnTo>
                  <a:pt x="3327" y="8140"/>
                </a:lnTo>
                <a:cubicBezTo>
                  <a:pt x="3306" y="8289"/>
                  <a:pt x="3263" y="8424"/>
                  <a:pt x="3232" y="8439"/>
                </a:cubicBezTo>
                <a:cubicBezTo>
                  <a:pt x="3200" y="8454"/>
                  <a:pt x="2861" y="8331"/>
                  <a:pt x="2477" y="8165"/>
                </a:cubicBezTo>
                <a:cubicBezTo>
                  <a:pt x="2093" y="7998"/>
                  <a:pt x="1661" y="7815"/>
                  <a:pt x="1515" y="7757"/>
                </a:cubicBezTo>
                <a:cubicBezTo>
                  <a:pt x="1370" y="7700"/>
                  <a:pt x="1223" y="7635"/>
                  <a:pt x="1189" y="7612"/>
                </a:cubicBezTo>
                <a:cubicBezTo>
                  <a:pt x="1131" y="7571"/>
                  <a:pt x="1127" y="7794"/>
                  <a:pt x="1127" y="11432"/>
                </a:cubicBezTo>
                <a:cubicBezTo>
                  <a:pt x="1127" y="14798"/>
                  <a:pt x="1121" y="15303"/>
                  <a:pt x="1074" y="15347"/>
                </a:cubicBezTo>
                <a:cubicBezTo>
                  <a:pt x="1028" y="15391"/>
                  <a:pt x="706" y="15322"/>
                  <a:pt x="150" y="15151"/>
                </a:cubicBezTo>
                <a:lnTo>
                  <a:pt x="0" y="15105"/>
                </a:lnTo>
                <a:lnTo>
                  <a:pt x="0" y="18352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504"/>
                </a:lnTo>
                <a:cubicBezTo>
                  <a:pt x="21600" y="9728"/>
                  <a:pt x="21597" y="9411"/>
                  <a:pt x="21538" y="9457"/>
                </a:cubicBezTo>
                <a:cubicBezTo>
                  <a:pt x="21504" y="9484"/>
                  <a:pt x="21302" y="9567"/>
                  <a:pt x="21089" y="9641"/>
                </a:cubicBezTo>
                <a:cubicBezTo>
                  <a:pt x="20876" y="9715"/>
                  <a:pt x="20527" y="9850"/>
                  <a:pt x="20314" y="9941"/>
                </a:cubicBezTo>
                <a:cubicBezTo>
                  <a:pt x="19642" y="10228"/>
                  <a:pt x="19525" y="10248"/>
                  <a:pt x="19500" y="10087"/>
                </a:cubicBezTo>
                <a:cubicBezTo>
                  <a:pt x="19488" y="10010"/>
                  <a:pt x="19504" y="9602"/>
                  <a:pt x="19535" y="9180"/>
                </a:cubicBezTo>
                <a:cubicBezTo>
                  <a:pt x="19648" y="7646"/>
                  <a:pt x="19594" y="6857"/>
                  <a:pt x="19298" y="5758"/>
                </a:cubicBezTo>
                <a:cubicBezTo>
                  <a:pt x="19048" y="4824"/>
                  <a:pt x="18725" y="4051"/>
                  <a:pt x="18274" y="3301"/>
                </a:cubicBezTo>
                <a:cubicBezTo>
                  <a:pt x="17708" y="2361"/>
                  <a:pt x="17352" y="1940"/>
                  <a:pt x="16526" y="1240"/>
                </a:cubicBezTo>
                <a:cubicBezTo>
                  <a:pt x="15553" y="415"/>
                  <a:pt x="14427" y="0"/>
                  <a:pt x="1316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9" name="١١٩ ١١٩" descr="١١٩ ١١٩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90" name="IMG_7005.png" descr="IMG_7005.png"/>
          <p:cNvPicPr>
            <a:picLocks noChangeAspect="1"/>
          </p:cNvPicPr>
          <p:nvPr/>
        </p:nvPicPr>
        <p:blipFill>
          <a:blip r:embed="rId4"/>
          <a:srcRect l="4667" t="30810" r="1942" b="44640"/>
          <a:stretch>
            <a:fillRect/>
          </a:stretch>
        </p:blipFill>
        <p:spPr>
          <a:xfrm>
            <a:off x="915316" y="1478650"/>
            <a:ext cx="22422826" cy="411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19744" y="0"/>
                </a:moveTo>
                <a:cubicBezTo>
                  <a:pt x="18847" y="0"/>
                  <a:pt x="18382" y="83"/>
                  <a:pt x="18311" y="258"/>
                </a:cubicBezTo>
                <a:cubicBezTo>
                  <a:pt x="18205" y="523"/>
                  <a:pt x="18130" y="1267"/>
                  <a:pt x="18108" y="2297"/>
                </a:cubicBezTo>
                <a:lnTo>
                  <a:pt x="18096" y="2871"/>
                </a:lnTo>
                <a:lnTo>
                  <a:pt x="9698" y="2986"/>
                </a:lnTo>
                <a:cubicBezTo>
                  <a:pt x="1751" y="3094"/>
                  <a:pt x="1295" y="3123"/>
                  <a:pt x="1187" y="3508"/>
                </a:cubicBezTo>
                <a:lnTo>
                  <a:pt x="1072" y="3914"/>
                </a:lnTo>
                <a:lnTo>
                  <a:pt x="1072" y="11225"/>
                </a:lnTo>
                <a:cubicBezTo>
                  <a:pt x="1072" y="19433"/>
                  <a:pt x="1059" y="19072"/>
                  <a:pt x="1391" y="19499"/>
                </a:cubicBezTo>
                <a:cubicBezTo>
                  <a:pt x="1492" y="19628"/>
                  <a:pt x="5306" y="19698"/>
                  <a:pt x="11029" y="19676"/>
                </a:cubicBezTo>
                <a:cubicBezTo>
                  <a:pt x="20015" y="19642"/>
                  <a:pt x="20507" y="19620"/>
                  <a:pt x="20638" y="19233"/>
                </a:cubicBezTo>
                <a:cubicBezTo>
                  <a:pt x="20713" y="19008"/>
                  <a:pt x="20779" y="18801"/>
                  <a:pt x="20784" y="18772"/>
                </a:cubicBezTo>
                <a:cubicBezTo>
                  <a:pt x="20788" y="18744"/>
                  <a:pt x="20803" y="15516"/>
                  <a:pt x="20815" y="11600"/>
                </a:cubicBezTo>
                <a:lnTo>
                  <a:pt x="20838" y="4479"/>
                </a:lnTo>
                <a:lnTo>
                  <a:pt x="20954" y="4406"/>
                </a:lnTo>
                <a:cubicBezTo>
                  <a:pt x="21065" y="4337"/>
                  <a:pt x="21067" y="4306"/>
                  <a:pt x="21007" y="3837"/>
                </a:cubicBezTo>
                <a:cubicBezTo>
                  <a:pt x="20925" y="3199"/>
                  <a:pt x="20925" y="1545"/>
                  <a:pt x="21008" y="677"/>
                </a:cubicBezTo>
                <a:lnTo>
                  <a:pt x="21072" y="0"/>
                </a:lnTo>
                <a:lnTo>
                  <a:pt x="19744" y="0"/>
                </a:lnTo>
                <a:close/>
                <a:moveTo>
                  <a:pt x="21548" y="1268"/>
                </a:moveTo>
                <a:cubicBezTo>
                  <a:pt x="21535" y="1264"/>
                  <a:pt x="21520" y="1267"/>
                  <a:pt x="21501" y="1276"/>
                </a:cubicBezTo>
                <a:cubicBezTo>
                  <a:pt x="21438" y="1307"/>
                  <a:pt x="21377" y="1353"/>
                  <a:pt x="21365" y="1380"/>
                </a:cubicBezTo>
                <a:cubicBezTo>
                  <a:pt x="21354" y="1408"/>
                  <a:pt x="21313" y="1414"/>
                  <a:pt x="21274" y="1393"/>
                </a:cubicBezTo>
                <a:cubicBezTo>
                  <a:pt x="21205" y="1356"/>
                  <a:pt x="21191" y="1881"/>
                  <a:pt x="21251" y="2211"/>
                </a:cubicBezTo>
                <a:cubicBezTo>
                  <a:pt x="21267" y="2298"/>
                  <a:pt x="21261" y="2493"/>
                  <a:pt x="21238" y="2646"/>
                </a:cubicBezTo>
                <a:cubicBezTo>
                  <a:pt x="21206" y="2857"/>
                  <a:pt x="21239" y="2916"/>
                  <a:pt x="21375" y="2886"/>
                </a:cubicBezTo>
                <a:cubicBezTo>
                  <a:pt x="21536" y="2850"/>
                  <a:pt x="21555" y="2786"/>
                  <a:pt x="21555" y="2284"/>
                </a:cubicBezTo>
                <a:cubicBezTo>
                  <a:pt x="21555" y="1975"/>
                  <a:pt x="21569" y="1608"/>
                  <a:pt x="21585" y="1470"/>
                </a:cubicBezTo>
                <a:cubicBezTo>
                  <a:pt x="21600" y="1347"/>
                  <a:pt x="21587" y="1279"/>
                  <a:pt x="21548" y="1268"/>
                </a:cubicBezTo>
                <a:close/>
                <a:moveTo>
                  <a:pt x="0" y="21569"/>
                </a:moveTo>
                <a:lnTo>
                  <a:pt x="0" y="21600"/>
                </a:lnTo>
                <a:lnTo>
                  <a:pt x="311" y="21600"/>
                </a:lnTo>
                <a:lnTo>
                  <a:pt x="249" y="21594"/>
                </a:lnTo>
                <a:lnTo>
                  <a:pt x="0" y="21569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١٢٠ ١٢٠" descr="١٢٠ ١٢٠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93" name="IMG_7007.png" descr="IMG_7007.png"/>
          <p:cNvPicPr>
            <a:picLocks noChangeAspect="1"/>
          </p:cNvPicPr>
          <p:nvPr/>
        </p:nvPicPr>
        <p:blipFill>
          <a:blip r:embed="rId3"/>
          <a:srcRect l="6060" t="24278" r="17386" b="10693"/>
          <a:stretch>
            <a:fillRect/>
          </a:stretch>
        </p:blipFill>
        <p:spPr>
          <a:xfrm>
            <a:off x="3247382" y="1671026"/>
            <a:ext cx="17889038" cy="10614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يشجع على القراءة…"/>
          <p:cNvSpPr/>
          <p:nvPr/>
        </p:nvSpPr>
        <p:spPr>
          <a:xfrm>
            <a:off x="2924495" y="8287727"/>
            <a:ext cx="4686110" cy="4670320"/>
          </a:xfrm>
          <a:prstGeom prst="roundRect">
            <a:avLst>
              <a:gd name="adj" fmla="val 6973"/>
            </a:avLst>
          </a:prstGeom>
          <a:ln w="127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يشجع على القراءة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يطور أساليب القراءة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يدعم القراءة الابداعية </a:t>
            </a:r>
          </a:p>
        </p:txBody>
      </p:sp>
      <p:sp>
        <p:nvSpPr>
          <p:cNvPr id="396" name="تطوير معارفه…"/>
          <p:cNvSpPr/>
          <p:nvPr/>
        </p:nvSpPr>
        <p:spPr>
          <a:xfrm>
            <a:off x="15453159" y="8287727"/>
            <a:ext cx="4917405" cy="4670320"/>
          </a:xfrm>
          <a:prstGeom prst="roundRect">
            <a:avLst>
              <a:gd name="adj" fmla="val 6973"/>
            </a:avLst>
          </a:prstGeom>
          <a:ln w="127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تطوير معارفه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تحيين مكتسباته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تنويع مهاراته</a:t>
            </a:r>
          </a:p>
        </p:txBody>
      </p:sp>
      <p:pic>
        <p:nvPicPr>
          <p:cNvPr id="397" name="١٢٠ ١٢٠" descr="١٢٠ ١٢٠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398" name="IMG_7009.jpeg" descr="IMG_7009.jpeg"/>
          <p:cNvPicPr>
            <a:picLocks noChangeAspect="1"/>
          </p:cNvPicPr>
          <p:nvPr/>
        </p:nvPicPr>
        <p:blipFill>
          <a:blip r:embed="rId4"/>
          <a:srcRect t="1829" r="3161" b="56844"/>
          <a:stretch>
            <a:fillRect/>
          </a:stretch>
        </p:blipFill>
        <p:spPr>
          <a:xfrm>
            <a:off x="3329690" y="1066006"/>
            <a:ext cx="17279815" cy="579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6935.jpeg" descr="IMG_6935.jpeg"/>
          <p:cNvPicPr>
            <a:picLocks noChangeAspect="1"/>
          </p:cNvPicPr>
          <p:nvPr/>
        </p:nvPicPr>
        <p:blipFill>
          <a:blip r:embed="rId5"/>
          <a:srcRect l="9664" t="138" r="9781"/>
          <a:stretch>
            <a:fillRect/>
          </a:stretch>
        </p:blipFill>
        <p:spPr>
          <a:xfrm>
            <a:off x="9339918" y="8281377"/>
            <a:ext cx="4383928" cy="543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11537" y="0"/>
                </a:moveTo>
                <a:cubicBezTo>
                  <a:pt x="10440" y="15"/>
                  <a:pt x="9641" y="34"/>
                  <a:pt x="9624" y="57"/>
                </a:cubicBezTo>
                <a:cubicBezTo>
                  <a:pt x="9587" y="105"/>
                  <a:pt x="9250" y="284"/>
                  <a:pt x="8873" y="456"/>
                </a:cubicBezTo>
                <a:cubicBezTo>
                  <a:pt x="8098" y="809"/>
                  <a:pt x="7056" y="1636"/>
                  <a:pt x="7056" y="1899"/>
                </a:cubicBezTo>
                <a:cubicBezTo>
                  <a:pt x="7056" y="1995"/>
                  <a:pt x="7002" y="2100"/>
                  <a:pt x="6937" y="2133"/>
                </a:cubicBezTo>
                <a:cubicBezTo>
                  <a:pt x="6871" y="2165"/>
                  <a:pt x="6818" y="2293"/>
                  <a:pt x="6818" y="2418"/>
                </a:cubicBezTo>
                <a:cubicBezTo>
                  <a:pt x="6818" y="2543"/>
                  <a:pt x="6711" y="2851"/>
                  <a:pt x="6577" y="3103"/>
                </a:cubicBezTo>
                <a:cubicBezTo>
                  <a:pt x="6308" y="3610"/>
                  <a:pt x="6292" y="4301"/>
                  <a:pt x="6536" y="4872"/>
                </a:cubicBezTo>
                <a:cubicBezTo>
                  <a:pt x="6698" y="5252"/>
                  <a:pt x="6784" y="6468"/>
                  <a:pt x="6657" y="6570"/>
                </a:cubicBezTo>
                <a:cubicBezTo>
                  <a:pt x="6614" y="6605"/>
                  <a:pt x="6443" y="6578"/>
                  <a:pt x="6278" y="6506"/>
                </a:cubicBezTo>
                <a:cubicBezTo>
                  <a:pt x="6050" y="6408"/>
                  <a:pt x="5945" y="6404"/>
                  <a:pt x="5839" y="6489"/>
                </a:cubicBezTo>
                <a:cubicBezTo>
                  <a:pt x="5733" y="6575"/>
                  <a:pt x="5762" y="6653"/>
                  <a:pt x="5954" y="6819"/>
                </a:cubicBezTo>
                <a:cubicBezTo>
                  <a:pt x="6092" y="6938"/>
                  <a:pt x="6241" y="7154"/>
                  <a:pt x="6286" y="7300"/>
                </a:cubicBezTo>
                <a:cubicBezTo>
                  <a:pt x="6331" y="7446"/>
                  <a:pt x="6418" y="7589"/>
                  <a:pt x="6476" y="7619"/>
                </a:cubicBezTo>
                <a:cubicBezTo>
                  <a:pt x="6534" y="7648"/>
                  <a:pt x="6579" y="7738"/>
                  <a:pt x="6579" y="7819"/>
                </a:cubicBezTo>
                <a:cubicBezTo>
                  <a:pt x="6579" y="7994"/>
                  <a:pt x="6953" y="8396"/>
                  <a:pt x="7105" y="8387"/>
                </a:cubicBezTo>
                <a:cubicBezTo>
                  <a:pt x="7164" y="8383"/>
                  <a:pt x="7290" y="8596"/>
                  <a:pt x="7384" y="8858"/>
                </a:cubicBezTo>
                <a:cubicBezTo>
                  <a:pt x="7479" y="9121"/>
                  <a:pt x="7626" y="9420"/>
                  <a:pt x="7715" y="9522"/>
                </a:cubicBezTo>
                <a:cubicBezTo>
                  <a:pt x="7931" y="9772"/>
                  <a:pt x="7739" y="10063"/>
                  <a:pt x="7355" y="10063"/>
                </a:cubicBezTo>
                <a:cubicBezTo>
                  <a:pt x="7188" y="10063"/>
                  <a:pt x="7011" y="10145"/>
                  <a:pt x="6937" y="10256"/>
                </a:cubicBezTo>
                <a:cubicBezTo>
                  <a:pt x="6858" y="10374"/>
                  <a:pt x="6687" y="10450"/>
                  <a:pt x="6487" y="10451"/>
                </a:cubicBezTo>
                <a:cubicBezTo>
                  <a:pt x="6310" y="10453"/>
                  <a:pt x="6030" y="10537"/>
                  <a:pt x="5866" y="10641"/>
                </a:cubicBezTo>
                <a:cubicBezTo>
                  <a:pt x="5702" y="10744"/>
                  <a:pt x="5444" y="10829"/>
                  <a:pt x="5290" y="10830"/>
                </a:cubicBezTo>
                <a:cubicBezTo>
                  <a:pt x="5135" y="10831"/>
                  <a:pt x="4907" y="10934"/>
                  <a:pt x="4784" y="11060"/>
                </a:cubicBezTo>
                <a:cubicBezTo>
                  <a:pt x="4533" y="11318"/>
                  <a:pt x="4010" y="11463"/>
                  <a:pt x="3801" y="11332"/>
                </a:cubicBezTo>
                <a:cubicBezTo>
                  <a:pt x="3500" y="11142"/>
                  <a:pt x="2921" y="11126"/>
                  <a:pt x="2724" y="11302"/>
                </a:cubicBezTo>
                <a:cubicBezTo>
                  <a:pt x="2494" y="11507"/>
                  <a:pt x="2483" y="11636"/>
                  <a:pt x="2679" y="11890"/>
                </a:cubicBezTo>
                <a:cubicBezTo>
                  <a:pt x="2797" y="12042"/>
                  <a:pt x="2797" y="12123"/>
                  <a:pt x="2679" y="12275"/>
                </a:cubicBezTo>
                <a:cubicBezTo>
                  <a:pt x="2598" y="12380"/>
                  <a:pt x="2531" y="12671"/>
                  <a:pt x="2531" y="12926"/>
                </a:cubicBezTo>
                <a:cubicBezTo>
                  <a:pt x="2531" y="13365"/>
                  <a:pt x="2502" y="13408"/>
                  <a:pt x="2007" y="13690"/>
                </a:cubicBezTo>
                <a:cubicBezTo>
                  <a:pt x="1642" y="13898"/>
                  <a:pt x="1445" y="13956"/>
                  <a:pt x="1358" y="13885"/>
                </a:cubicBezTo>
                <a:cubicBezTo>
                  <a:pt x="1271" y="13815"/>
                  <a:pt x="1254" y="13846"/>
                  <a:pt x="1300" y="13986"/>
                </a:cubicBezTo>
                <a:cubicBezTo>
                  <a:pt x="1339" y="14107"/>
                  <a:pt x="1265" y="14299"/>
                  <a:pt x="1114" y="14470"/>
                </a:cubicBezTo>
                <a:cubicBezTo>
                  <a:pt x="976" y="14627"/>
                  <a:pt x="864" y="14815"/>
                  <a:pt x="864" y="14885"/>
                </a:cubicBezTo>
                <a:cubicBezTo>
                  <a:pt x="864" y="14956"/>
                  <a:pt x="677" y="15319"/>
                  <a:pt x="448" y="15693"/>
                </a:cubicBezTo>
                <a:cubicBezTo>
                  <a:pt x="90" y="16277"/>
                  <a:pt x="26" y="16480"/>
                  <a:pt x="4" y="17135"/>
                </a:cubicBezTo>
                <a:cubicBezTo>
                  <a:pt x="-16" y="17753"/>
                  <a:pt x="33" y="17986"/>
                  <a:pt x="250" y="18359"/>
                </a:cubicBezTo>
                <a:cubicBezTo>
                  <a:pt x="821" y="19339"/>
                  <a:pt x="1912" y="19324"/>
                  <a:pt x="3064" y="18319"/>
                </a:cubicBezTo>
                <a:cubicBezTo>
                  <a:pt x="3420" y="18009"/>
                  <a:pt x="3767" y="17754"/>
                  <a:pt x="3838" y="17754"/>
                </a:cubicBezTo>
                <a:cubicBezTo>
                  <a:pt x="4193" y="17754"/>
                  <a:pt x="4331" y="19046"/>
                  <a:pt x="4151" y="20661"/>
                </a:cubicBezTo>
                <a:lnTo>
                  <a:pt x="4045" y="21600"/>
                </a:lnTo>
                <a:lnTo>
                  <a:pt x="17995" y="21600"/>
                </a:lnTo>
                <a:lnTo>
                  <a:pt x="17645" y="20807"/>
                </a:lnTo>
                <a:cubicBezTo>
                  <a:pt x="17407" y="20264"/>
                  <a:pt x="17297" y="19829"/>
                  <a:pt x="17297" y="19430"/>
                </a:cubicBezTo>
                <a:cubicBezTo>
                  <a:pt x="17297" y="18907"/>
                  <a:pt x="17261" y="18819"/>
                  <a:pt x="16941" y="18572"/>
                </a:cubicBezTo>
                <a:cubicBezTo>
                  <a:pt x="16688" y="18375"/>
                  <a:pt x="16584" y="18204"/>
                  <a:pt x="16584" y="17982"/>
                </a:cubicBezTo>
                <a:cubicBezTo>
                  <a:pt x="16584" y="17621"/>
                  <a:pt x="16733" y="17504"/>
                  <a:pt x="16937" y="17702"/>
                </a:cubicBezTo>
                <a:cubicBezTo>
                  <a:pt x="17015" y="17778"/>
                  <a:pt x="17312" y="17913"/>
                  <a:pt x="17596" y="18001"/>
                </a:cubicBezTo>
                <a:cubicBezTo>
                  <a:pt x="18341" y="18230"/>
                  <a:pt x="18872" y="18070"/>
                  <a:pt x="19333" y="17483"/>
                </a:cubicBezTo>
                <a:cubicBezTo>
                  <a:pt x="19524" y="17241"/>
                  <a:pt x="19679" y="16969"/>
                  <a:pt x="19679" y="16877"/>
                </a:cubicBezTo>
                <a:cubicBezTo>
                  <a:pt x="19679" y="16786"/>
                  <a:pt x="19899" y="16529"/>
                  <a:pt x="20167" y="16303"/>
                </a:cubicBezTo>
                <a:lnTo>
                  <a:pt x="20654" y="15892"/>
                </a:lnTo>
                <a:lnTo>
                  <a:pt x="20603" y="15089"/>
                </a:lnTo>
                <a:cubicBezTo>
                  <a:pt x="20555" y="14367"/>
                  <a:pt x="20517" y="14258"/>
                  <a:pt x="20212" y="14002"/>
                </a:cubicBezTo>
                <a:cubicBezTo>
                  <a:pt x="19950" y="13781"/>
                  <a:pt x="19905" y="13689"/>
                  <a:pt x="20015" y="13600"/>
                </a:cubicBezTo>
                <a:cubicBezTo>
                  <a:pt x="20093" y="13537"/>
                  <a:pt x="20156" y="13393"/>
                  <a:pt x="20156" y="13278"/>
                </a:cubicBezTo>
                <a:cubicBezTo>
                  <a:pt x="20156" y="13163"/>
                  <a:pt x="20235" y="13015"/>
                  <a:pt x="20331" y="12950"/>
                </a:cubicBezTo>
                <a:cubicBezTo>
                  <a:pt x="20535" y="12813"/>
                  <a:pt x="20871" y="12300"/>
                  <a:pt x="20871" y="12125"/>
                </a:cubicBezTo>
                <a:cubicBezTo>
                  <a:pt x="20871" y="12059"/>
                  <a:pt x="21032" y="11759"/>
                  <a:pt x="21228" y="11458"/>
                </a:cubicBezTo>
                <a:cubicBezTo>
                  <a:pt x="21425" y="11156"/>
                  <a:pt x="21584" y="10892"/>
                  <a:pt x="21584" y="10871"/>
                </a:cubicBezTo>
                <a:cubicBezTo>
                  <a:pt x="21584" y="10788"/>
                  <a:pt x="21118" y="10839"/>
                  <a:pt x="21049" y="10929"/>
                </a:cubicBezTo>
                <a:cubicBezTo>
                  <a:pt x="20948" y="11061"/>
                  <a:pt x="20233" y="11052"/>
                  <a:pt x="20066" y="10917"/>
                </a:cubicBezTo>
                <a:cubicBezTo>
                  <a:pt x="19781" y="10687"/>
                  <a:pt x="19041" y="10802"/>
                  <a:pt x="17920" y="11250"/>
                </a:cubicBezTo>
                <a:lnTo>
                  <a:pt x="16814" y="11691"/>
                </a:lnTo>
                <a:lnTo>
                  <a:pt x="16699" y="11448"/>
                </a:lnTo>
                <a:cubicBezTo>
                  <a:pt x="16636" y="11315"/>
                  <a:pt x="16584" y="11149"/>
                  <a:pt x="16584" y="11079"/>
                </a:cubicBezTo>
                <a:cubicBezTo>
                  <a:pt x="16584" y="10906"/>
                  <a:pt x="16353" y="10764"/>
                  <a:pt x="15929" y="10682"/>
                </a:cubicBezTo>
                <a:cubicBezTo>
                  <a:pt x="15363" y="10572"/>
                  <a:pt x="15359" y="10553"/>
                  <a:pt x="15898" y="10130"/>
                </a:cubicBezTo>
                <a:cubicBezTo>
                  <a:pt x="16179" y="9909"/>
                  <a:pt x="16503" y="9568"/>
                  <a:pt x="16617" y="9373"/>
                </a:cubicBezTo>
                <a:cubicBezTo>
                  <a:pt x="16848" y="8979"/>
                  <a:pt x="16801" y="8677"/>
                  <a:pt x="16349" y="7622"/>
                </a:cubicBezTo>
                <a:cubicBezTo>
                  <a:pt x="16191" y="7253"/>
                  <a:pt x="16149" y="7017"/>
                  <a:pt x="16222" y="6945"/>
                </a:cubicBezTo>
                <a:cubicBezTo>
                  <a:pt x="16405" y="6767"/>
                  <a:pt x="16408" y="3725"/>
                  <a:pt x="16226" y="3440"/>
                </a:cubicBezTo>
                <a:cubicBezTo>
                  <a:pt x="15875" y="2891"/>
                  <a:pt x="15774" y="2609"/>
                  <a:pt x="15884" y="2502"/>
                </a:cubicBezTo>
                <a:cubicBezTo>
                  <a:pt x="15970" y="2419"/>
                  <a:pt x="15926" y="2378"/>
                  <a:pt x="15728" y="2355"/>
                </a:cubicBezTo>
                <a:cubicBezTo>
                  <a:pt x="15557" y="2335"/>
                  <a:pt x="15441" y="2249"/>
                  <a:pt x="15419" y="2126"/>
                </a:cubicBezTo>
                <a:cubicBezTo>
                  <a:pt x="15375" y="1879"/>
                  <a:pt x="14051" y="834"/>
                  <a:pt x="13782" y="834"/>
                </a:cubicBezTo>
                <a:cubicBezTo>
                  <a:pt x="13673" y="834"/>
                  <a:pt x="13557" y="749"/>
                  <a:pt x="13524" y="645"/>
                </a:cubicBezTo>
                <a:cubicBezTo>
                  <a:pt x="13451" y="421"/>
                  <a:pt x="13183" y="339"/>
                  <a:pt x="12627" y="369"/>
                </a:cubicBezTo>
                <a:cubicBezTo>
                  <a:pt x="12364" y="383"/>
                  <a:pt x="12090" y="316"/>
                  <a:pt x="11853" y="180"/>
                </a:cubicBezTo>
                <a:lnTo>
                  <a:pt x="1153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0" name="فضل القراءة على المفكر الناقد"/>
          <p:cNvSpPr/>
          <p:nvPr/>
        </p:nvSpPr>
        <p:spPr>
          <a:xfrm>
            <a:off x="14915892" y="7818342"/>
            <a:ext cx="6138542" cy="706584"/>
          </a:xfrm>
          <a:prstGeom prst="roundRect">
            <a:avLst>
              <a:gd name="adj" fmla="val 21910"/>
            </a:avLst>
          </a:prstGeom>
          <a:solidFill>
            <a:srgbClr val="57AF9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200" spc="-84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فضل القراءة على المفكر الناقد </a:t>
            </a:r>
          </a:p>
        </p:txBody>
      </p:sp>
      <p:sp>
        <p:nvSpPr>
          <p:cNvPr id="401" name="المستوى المعرفي"/>
          <p:cNvSpPr/>
          <p:nvPr/>
        </p:nvSpPr>
        <p:spPr>
          <a:xfrm>
            <a:off x="18067866" y="1337226"/>
            <a:ext cx="3256580" cy="3256580"/>
          </a:xfrm>
          <a:prstGeom prst="ellipse">
            <a:avLst/>
          </a:prstGeom>
          <a:solidFill>
            <a:srgbClr val="DEAE3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المستوى المعرفي </a:t>
            </a:r>
          </a:p>
        </p:txBody>
      </p:sp>
      <p:sp>
        <p:nvSpPr>
          <p:cNvPr id="402" name="فضل المفكر الناقد على القراءة"/>
          <p:cNvSpPr/>
          <p:nvPr/>
        </p:nvSpPr>
        <p:spPr>
          <a:xfrm>
            <a:off x="2439341" y="7818342"/>
            <a:ext cx="6138542" cy="706584"/>
          </a:xfrm>
          <a:prstGeom prst="roundRect">
            <a:avLst>
              <a:gd name="adj" fmla="val 21910"/>
            </a:avLst>
          </a:prstGeom>
          <a:solidFill>
            <a:srgbClr val="57AF9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200" spc="-84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فضل المفكر الناقد على القراءة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build="p" bldLvl="5" animBg="1" advAuto="0"/>
      <p:bldP spid="396" grpId="0" build="p" bldLvl="5" animBg="1" advAuto="0"/>
      <p:bldP spid="400" grpId="0" animBg="1" advAuto="0"/>
      <p:bldP spid="401" grpId="0" animBg="1" advAuto="0"/>
      <p:bldP spid="402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يصالح البعض مع القراءة…"/>
          <p:cNvSpPr/>
          <p:nvPr/>
        </p:nvSpPr>
        <p:spPr>
          <a:xfrm>
            <a:off x="2203815" y="8287727"/>
            <a:ext cx="6609595" cy="4670320"/>
          </a:xfrm>
          <a:prstGeom prst="roundRect">
            <a:avLst>
              <a:gd name="adj" fmla="val 6973"/>
            </a:avLst>
          </a:prstGeom>
          <a:ln w="127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يصالح البعض مع القراءة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يشجع المقبلين على القراءة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يعزز ثقة القراء في اهتماماتهم </a:t>
            </a:r>
          </a:p>
        </p:txBody>
      </p:sp>
      <p:sp>
        <p:nvSpPr>
          <p:cNvPr id="405" name="دعم توازنه النفسي…"/>
          <p:cNvSpPr/>
          <p:nvPr/>
        </p:nvSpPr>
        <p:spPr>
          <a:xfrm>
            <a:off x="14420457" y="8287727"/>
            <a:ext cx="7129412" cy="4670320"/>
          </a:xfrm>
          <a:prstGeom prst="roundRect">
            <a:avLst>
              <a:gd name="adj" fmla="val 6973"/>
            </a:avLst>
          </a:prstGeom>
          <a:ln w="127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دعم توازنه النفسي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اكتساب استقلالية في الموقف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دعم الثقة بالنفس  </a:t>
            </a:r>
          </a:p>
        </p:txBody>
      </p:sp>
      <p:pic>
        <p:nvPicPr>
          <p:cNvPr id="406" name="١٢٠ ١٢٠" descr="١٢٠ ١٢٠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407" name="IMG_7009.jpeg" descr="IMG_7009.jpeg"/>
          <p:cNvPicPr>
            <a:picLocks noChangeAspect="1"/>
          </p:cNvPicPr>
          <p:nvPr/>
        </p:nvPicPr>
        <p:blipFill>
          <a:blip r:embed="rId4"/>
          <a:srcRect t="1829" r="3161" b="56844"/>
          <a:stretch>
            <a:fillRect/>
          </a:stretch>
        </p:blipFill>
        <p:spPr>
          <a:xfrm>
            <a:off x="3329690" y="1066006"/>
            <a:ext cx="17279815" cy="579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G_6935.jpeg" descr="IMG_6935.jpeg"/>
          <p:cNvPicPr>
            <a:picLocks noChangeAspect="1"/>
          </p:cNvPicPr>
          <p:nvPr/>
        </p:nvPicPr>
        <p:blipFill>
          <a:blip r:embed="rId5"/>
          <a:srcRect l="9664" t="138" r="9781"/>
          <a:stretch>
            <a:fillRect/>
          </a:stretch>
        </p:blipFill>
        <p:spPr>
          <a:xfrm>
            <a:off x="9339918" y="8281377"/>
            <a:ext cx="4383928" cy="543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11537" y="0"/>
                </a:moveTo>
                <a:cubicBezTo>
                  <a:pt x="10440" y="15"/>
                  <a:pt x="9641" y="34"/>
                  <a:pt x="9624" y="57"/>
                </a:cubicBezTo>
                <a:cubicBezTo>
                  <a:pt x="9587" y="105"/>
                  <a:pt x="9250" y="284"/>
                  <a:pt x="8873" y="456"/>
                </a:cubicBezTo>
                <a:cubicBezTo>
                  <a:pt x="8098" y="809"/>
                  <a:pt x="7056" y="1636"/>
                  <a:pt x="7056" y="1899"/>
                </a:cubicBezTo>
                <a:cubicBezTo>
                  <a:pt x="7056" y="1995"/>
                  <a:pt x="7002" y="2100"/>
                  <a:pt x="6937" y="2133"/>
                </a:cubicBezTo>
                <a:cubicBezTo>
                  <a:pt x="6871" y="2165"/>
                  <a:pt x="6818" y="2293"/>
                  <a:pt x="6818" y="2418"/>
                </a:cubicBezTo>
                <a:cubicBezTo>
                  <a:pt x="6818" y="2543"/>
                  <a:pt x="6711" y="2851"/>
                  <a:pt x="6577" y="3103"/>
                </a:cubicBezTo>
                <a:cubicBezTo>
                  <a:pt x="6308" y="3610"/>
                  <a:pt x="6292" y="4301"/>
                  <a:pt x="6536" y="4872"/>
                </a:cubicBezTo>
                <a:cubicBezTo>
                  <a:pt x="6698" y="5252"/>
                  <a:pt x="6784" y="6468"/>
                  <a:pt x="6657" y="6570"/>
                </a:cubicBezTo>
                <a:cubicBezTo>
                  <a:pt x="6614" y="6605"/>
                  <a:pt x="6443" y="6578"/>
                  <a:pt x="6278" y="6506"/>
                </a:cubicBezTo>
                <a:cubicBezTo>
                  <a:pt x="6050" y="6408"/>
                  <a:pt x="5945" y="6404"/>
                  <a:pt x="5839" y="6489"/>
                </a:cubicBezTo>
                <a:cubicBezTo>
                  <a:pt x="5733" y="6575"/>
                  <a:pt x="5762" y="6653"/>
                  <a:pt x="5954" y="6819"/>
                </a:cubicBezTo>
                <a:cubicBezTo>
                  <a:pt x="6092" y="6938"/>
                  <a:pt x="6241" y="7154"/>
                  <a:pt x="6286" y="7300"/>
                </a:cubicBezTo>
                <a:cubicBezTo>
                  <a:pt x="6331" y="7446"/>
                  <a:pt x="6418" y="7589"/>
                  <a:pt x="6476" y="7619"/>
                </a:cubicBezTo>
                <a:cubicBezTo>
                  <a:pt x="6534" y="7648"/>
                  <a:pt x="6579" y="7738"/>
                  <a:pt x="6579" y="7819"/>
                </a:cubicBezTo>
                <a:cubicBezTo>
                  <a:pt x="6579" y="7994"/>
                  <a:pt x="6953" y="8396"/>
                  <a:pt x="7105" y="8387"/>
                </a:cubicBezTo>
                <a:cubicBezTo>
                  <a:pt x="7164" y="8383"/>
                  <a:pt x="7290" y="8596"/>
                  <a:pt x="7384" y="8858"/>
                </a:cubicBezTo>
                <a:cubicBezTo>
                  <a:pt x="7479" y="9121"/>
                  <a:pt x="7626" y="9420"/>
                  <a:pt x="7715" y="9522"/>
                </a:cubicBezTo>
                <a:cubicBezTo>
                  <a:pt x="7931" y="9772"/>
                  <a:pt x="7739" y="10063"/>
                  <a:pt x="7355" y="10063"/>
                </a:cubicBezTo>
                <a:cubicBezTo>
                  <a:pt x="7188" y="10063"/>
                  <a:pt x="7011" y="10145"/>
                  <a:pt x="6937" y="10256"/>
                </a:cubicBezTo>
                <a:cubicBezTo>
                  <a:pt x="6858" y="10374"/>
                  <a:pt x="6687" y="10450"/>
                  <a:pt x="6487" y="10451"/>
                </a:cubicBezTo>
                <a:cubicBezTo>
                  <a:pt x="6310" y="10453"/>
                  <a:pt x="6030" y="10537"/>
                  <a:pt x="5866" y="10641"/>
                </a:cubicBezTo>
                <a:cubicBezTo>
                  <a:pt x="5702" y="10744"/>
                  <a:pt x="5444" y="10829"/>
                  <a:pt x="5290" y="10830"/>
                </a:cubicBezTo>
                <a:cubicBezTo>
                  <a:pt x="5135" y="10831"/>
                  <a:pt x="4907" y="10934"/>
                  <a:pt x="4784" y="11060"/>
                </a:cubicBezTo>
                <a:cubicBezTo>
                  <a:pt x="4533" y="11318"/>
                  <a:pt x="4010" y="11463"/>
                  <a:pt x="3801" y="11332"/>
                </a:cubicBezTo>
                <a:cubicBezTo>
                  <a:pt x="3500" y="11142"/>
                  <a:pt x="2921" y="11126"/>
                  <a:pt x="2724" y="11302"/>
                </a:cubicBezTo>
                <a:cubicBezTo>
                  <a:pt x="2494" y="11507"/>
                  <a:pt x="2483" y="11636"/>
                  <a:pt x="2679" y="11890"/>
                </a:cubicBezTo>
                <a:cubicBezTo>
                  <a:pt x="2797" y="12042"/>
                  <a:pt x="2797" y="12123"/>
                  <a:pt x="2679" y="12275"/>
                </a:cubicBezTo>
                <a:cubicBezTo>
                  <a:pt x="2598" y="12380"/>
                  <a:pt x="2531" y="12671"/>
                  <a:pt x="2531" y="12926"/>
                </a:cubicBezTo>
                <a:cubicBezTo>
                  <a:pt x="2531" y="13365"/>
                  <a:pt x="2502" y="13408"/>
                  <a:pt x="2007" y="13690"/>
                </a:cubicBezTo>
                <a:cubicBezTo>
                  <a:pt x="1642" y="13898"/>
                  <a:pt x="1445" y="13956"/>
                  <a:pt x="1358" y="13885"/>
                </a:cubicBezTo>
                <a:cubicBezTo>
                  <a:pt x="1271" y="13815"/>
                  <a:pt x="1254" y="13846"/>
                  <a:pt x="1300" y="13986"/>
                </a:cubicBezTo>
                <a:cubicBezTo>
                  <a:pt x="1339" y="14107"/>
                  <a:pt x="1265" y="14299"/>
                  <a:pt x="1114" y="14470"/>
                </a:cubicBezTo>
                <a:cubicBezTo>
                  <a:pt x="976" y="14627"/>
                  <a:pt x="864" y="14815"/>
                  <a:pt x="864" y="14885"/>
                </a:cubicBezTo>
                <a:cubicBezTo>
                  <a:pt x="864" y="14956"/>
                  <a:pt x="677" y="15319"/>
                  <a:pt x="448" y="15693"/>
                </a:cubicBezTo>
                <a:cubicBezTo>
                  <a:pt x="90" y="16277"/>
                  <a:pt x="26" y="16480"/>
                  <a:pt x="4" y="17135"/>
                </a:cubicBezTo>
                <a:cubicBezTo>
                  <a:pt x="-16" y="17753"/>
                  <a:pt x="33" y="17986"/>
                  <a:pt x="250" y="18359"/>
                </a:cubicBezTo>
                <a:cubicBezTo>
                  <a:pt x="821" y="19339"/>
                  <a:pt x="1912" y="19324"/>
                  <a:pt x="3064" y="18319"/>
                </a:cubicBezTo>
                <a:cubicBezTo>
                  <a:pt x="3420" y="18009"/>
                  <a:pt x="3767" y="17754"/>
                  <a:pt x="3838" y="17754"/>
                </a:cubicBezTo>
                <a:cubicBezTo>
                  <a:pt x="4193" y="17754"/>
                  <a:pt x="4331" y="19046"/>
                  <a:pt x="4151" y="20661"/>
                </a:cubicBezTo>
                <a:lnTo>
                  <a:pt x="4045" y="21600"/>
                </a:lnTo>
                <a:lnTo>
                  <a:pt x="17995" y="21600"/>
                </a:lnTo>
                <a:lnTo>
                  <a:pt x="17645" y="20807"/>
                </a:lnTo>
                <a:cubicBezTo>
                  <a:pt x="17407" y="20264"/>
                  <a:pt x="17297" y="19829"/>
                  <a:pt x="17297" y="19430"/>
                </a:cubicBezTo>
                <a:cubicBezTo>
                  <a:pt x="17297" y="18907"/>
                  <a:pt x="17261" y="18819"/>
                  <a:pt x="16941" y="18572"/>
                </a:cubicBezTo>
                <a:cubicBezTo>
                  <a:pt x="16688" y="18375"/>
                  <a:pt x="16584" y="18204"/>
                  <a:pt x="16584" y="17982"/>
                </a:cubicBezTo>
                <a:cubicBezTo>
                  <a:pt x="16584" y="17621"/>
                  <a:pt x="16733" y="17504"/>
                  <a:pt x="16937" y="17702"/>
                </a:cubicBezTo>
                <a:cubicBezTo>
                  <a:pt x="17015" y="17778"/>
                  <a:pt x="17312" y="17913"/>
                  <a:pt x="17596" y="18001"/>
                </a:cubicBezTo>
                <a:cubicBezTo>
                  <a:pt x="18341" y="18230"/>
                  <a:pt x="18872" y="18070"/>
                  <a:pt x="19333" y="17483"/>
                </a:cubicBezTo>
                <a:cubicBezTo>
                  <a:pt x="19524" y="17241"/>
                  <a:pt x="19679" y="16969"/>
                  <a:pt x="19679" y="16877"/>
                </a:cubicBezTo>
                <a:cubicBezTo>
                  <a:pt x="19679" y="16786"/>
                  <a:pt x="19899" y="16529"/>
                  <a:pt x="20167" y="16303"/>
                </a:cubicBezTo>
                <a:lnTo>
                  <a:pt x="20654" y="15892"/>
                </a:lnTo>
                <a:lnTo>
                  <a:pt x="20603" y="15089"/>
                </a:lnTo>
                <a:cubicBezTo>
                  <a:pt x="20555" y="14367"/>
                  <a:pt x="20517" y="14258"/>
                  <a:pt x="20212" y="14002"/>
                </a:cubicBezTo>
                <a:cubicBezTo>
                  <a:pt x="19950" y="13781"/>
                  <a:pt x="19905" y="13689"/>
                  <a:pt x="20015" y="13600"/>
                </a:cubicBezTo>
                <a:cubicBezTo>
                  <a:pt x="20093" y="13537"/>
                  <a:pt x="20156" y="13393"/>
                  <a:pt x="20156" y="13278"/>
                </a:cubicBezTo>
                <a:cubicBezTo>
                  <a:pt x="20156" y="13163"/>
                  <a:pt x="20235" y="13015"/>
                  <a:pt x="20331" y="12950"/>
                </a:cubicBezTo>
                <a:cubicBezTo>
                  <a:pt x="20535" y="12813"/>
                  <a:pt x="20871" y="12300"/>
                  <a:pt x="20871" y="12125"/>
                </a:cubicBezTo>
                <a:cubicBezTo>
                  <a:pt x="20871" y="12059"/>
                  <a:pt x="21032" y="11759"/>
                  <a:pt x="21228" y="11458"/>
                </a:cubicBezTo>
                <a:cubicBezTo>
                  <a:pt x="21425" y="11156"/>
                  <a:pt x="21584" y="10892"/>
                  <a:pt x="21584" y="10871"/>
                </a:cubicBezTo>
                <a:cubicBezTo>
                  <a:pt x="21584" y="10788"/>
                  <a:pt x="21118" y="10839"/>
                  <a:pt x="21049" y="10929"/>
                </a:cubicBezTo>
                <a:cubicBezTo>
                  <a:pt x="20948" y="11061"/>
                  <a:pt x="20233" y="11052"/>
                  <a:pt x="20066" y="10917"/>
                </a:cubicBezTo>
                <a:cubicBezTo>
                  <a:pt x="19781" y="10687"/>
                  <a:pt x="19041" y="10802"/>
                  <a:pt x="17920" y="11250"/>
                </a:cubicBezTo>
                <a:lnTo>
                  <a:pt x="16814" y="11691"/>
                </a:lnTo>
                <a:lnTo>
                  <a:pt x="16699" y="11448"/>
                </a:lnTo>
                <a:cubicBezTo>
                  <a:pt x="16636" y="11315"/>
                  <a:pt x="16584" y="11149"/>
                  <a:pt x="16584" y="11079"/>
                </a:cubicBezTo>
                <a:cubicBezTo>
                  <a:pt x="16584" y="10906"/>
                  <a:pt x="16353" y="10764"/>
                  <a:pt x="15929" y="10682"/>
                </a:cubicBezTo>
                <a:cubicBezTo>
                  <a:pt x="15363" y="10572"/>
                  <a:pt x="15359" y="10553"/>
                  <a:pt x="15898" y="10130"/>
                </a:cubicBezTo>
                <a:cubicBezTo>
                  <a:pt x="16179" y="9909"/>
                  <a:pt x="16503" y="9568"/>
                  <a:pt x="16617" y="9373"/>
                </a:cubicBezTo>
                <a:cubicBezTo>
                  <a:pt x="16848" y="8979"/>
                  <a:pt x="16801" y="8677"/>
                  <a:pt x="16349" y="7622"/>
                </a:cubicBezTo>
                <a:cubicBezTo>
                  <a:pt x="16191" y="7253"/>
                  <a:pt x="16149" y="7017"/>
                  <a:pt x="16222" y="6945"/>
                </a:cubicBezTo>
                <a:cubicBezTo>
                  <a:pt x="16405" y="6767"/>
                  <a:pt x="16408" y="3725"/>
                  <a:pt x="16226" y="3440"/>
                </a:cubicBezTo>
                <a:cubicBezTo>
                  <a:pt x="15875" y="2891"/>
                  <a:pt x="15774" y="2609"/>
                  <a:pt x="15884" y="2502"/>
                </a:cubicBezTo>
                <a:cubicBezTo>
                  <a:pt x="15970" y="2419"/>
                  <a:pt x="15926" y="2378"/>
                  <a:pt x="15728" y="2355"/>
                </a:cubicBezTo>
                <a:cubicBezTo>
                  <a:pt x="15557" y="2335"/>
                  <a:pt x="15441" y="2249"/>
                  <a:pt x="15419" y="2126"/>
                </a:cubicBezTo>
                <a:cubicBezTo>
                  <a:pt x="15375" y="1879"/>
                  <a:pt x="14051" y="834"/>
                  <a:pt x="13782" y="834"/>
                </a:cubicBezTo>
                <a:cubicBezTo>
                  <a:pt x="13673" y="834"/>
                  <a:pt x="13557" y="749"/>
                  <a:pt x="13524" y="645"/>
                </a:cubicBezTo>
                <a:cubicBezTo>
                  <a:pt x="13451" y="421"/>
                  <a:pt x="13183" y="339"/>
                  <a:pt x="12627" y="369"/>
                </a:cubicBezTo>
                <a:cubicBezTo>
                  <a:pt x="12364" y="383"/>
                  <a:pt x="12090" y="316"/>
                  <a:pt x="11853" y="180"/>
                </a:cubicBezTo>
                <a:lnTo>
                  <a:pt x="1153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09" name="فضل القراءة على المفكر الناقد"/>
          <p:cNvSpPr/>
          <p:nvPr/>
        </p:nvSpPr>
        <p:spPr>
          <a:xfrm>
            <a:off x="14915892" y="7818342"/>
            <a:ext cx="6138542" cy="706584"/>
          </a:xfrm>
          <a:prstGeom prst="roundRect">
            <a:avLst>
              <a:gd name="adj" fmla="val 21910"/>
            </a:avLst>
          </a:prstGeom>
          <a:solidFill>
            <a:srgbClr val="57AF9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200" spc="-84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فضل القراءة على المفكر الناقد </a:t>
            </a:r>
          </a:p>
        </p:txBody>
      </p:sp>
      <p:sp>
        <p:nvSpPr>
          <p:cNvPr id="410" name="المستوى النفسي"/>
          <p:cNvSpPr/>
          <p:nvPr/>
        </p:nvSpPr>
        <p:spPr>
          <a:xfrm>
            <a:off x="18067866" y="1337226"/>
            <a:ext cx="3256580" cy="3256580"/>
          </a:xfrm>
          <a:prstGeom prst="ellipse">
            <a:avLst/>
          </a:pr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المستوى النفسي  </a:t>
            </a:r>
          </a:p>
        </p:txBody>
      </p:sp>
      <p:sp>
        <p:nvSpPr>
          <p:cNvPr id="411" name="فضل المفكر الناقد على القراءة"/>
          <p:cNvSpPr/>
          <p:nvPr/>
        </p:nvSpPr>
        <p:spPr>
          <a:xfrm>
            <a:off x="2439341" y="7818342"/>
            <a:ext cx="6138542" cy="706584"/>
          </a:xfrm>
          <a:prstGeom prst="roundRect">
            <a:avLst>
              <a:gd name="adj" fmla="val 21910"/>
            </a:avLst>
          </a:prstGeom>
          <a:solidFill>
            <a:srgbClr val="57AF9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200" spc="-84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فضل المفكر الناقد على القراءة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 build="p" bldLvl="5" animBg="1" advAuto="0"/>
      <p:bldP spid="405" grpId="0" build="p" bldLvl="5" animBg="1" advAuto="0"/>
      <p:bldP spid="409" grpId="0" animBg="1" advAuto="0"/>
      <p:bldP spid="410" grpId="0" animBg="1" advAuto="0"/>
      <p:bldP spid="41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7024.png" descr="IMG_7024.png"/>
          <p:cNvPicPr>
            <a:picLocks noChangeAspect="1"/>
          </p:cNvPicPr>
          <p:nvPr/>
        </p:nvPicPr>
        <p:blipFill>
          <a:blip r:embed="rId2"/>
          <a:srcRect l="29386" t="15513" r="29386" b="57146"/>
          <a:stretch>
            <a:fillRect/>
          </a:stretch>
        </p:blipFill>
        <p:spPr>
          <a:xfrm>
            <a:off x="3682688" y="3017464"/>
            <a:ext cx="16214518" cy="7510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7024.png" descr="IMG_7024.png"/>
          <p:cNvPicPr>
            <a:picLocks noChangeAspect="1"/>
          </p:cNvPicPr>
          <p:nvPr/>
        </p:nvPicPr>
        <p:blipFill>
          <a:blip r:embed="rId2"/>
          <a:srcRect l="29623" t="42968" r="30239" b="31905"/>
          <a:stretch>
            <a:fillRect/>
          </a:stretch>
        </p:blipFill>
        <p:spPr>
          <a:xfrm>
            <a:off x="3091287" y="3188233"/>
            <a:ext cx="16784866" cy="7339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3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  <p:bldP spid="165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تثمين العلم وأهل العلم…"/>
          <p:cNvSpPr/>
          <p:nvPr/>
        </p:nvSpPr>
        <p:spPr>
          <a:xfrm>
            <a:off x="1855184" y="8287727"/>
            <a:ext cx="6958226" cy="4670320"/>
          </a:xfrm>
          <a:prstGeom prst="roundRect">
            <a:avLst>
              <a:gd name="adj" fmla="val 6973"/>
            </a:avLst>
          </a:prstGeom>
          <a:ln w="127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تثمين العلم وأهل العلم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يعرف بثقافات الشعوب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يشيع ثقافة القراءة في المجتمع </a:t>
            </a:r>
          </a:p>
        </p:txBody>
      </p:sp>
      <p:sp>
        <p:nvSpPr>
          <p:cNvPr id="414" name="تطوير قدرته على القيادة…"/>
          <p:cNvSpPr/>
          <p:nvPr/>
        </p:nvSpPr>
        <p:spPr>
          <a:xfrm>
            <a:off x="14420457" y="8287727"/>
            <a:ext cx="7129412" cy="4670320"/>
          </a:xfrm>
          <a:prstGeom prst="roundRect">
            <a:avLst>
              <a:gd name="adj" fmla="val 6973"/>
            </a:avLst>
          </a:prstGeom>
          <a:ln w="12700">
            <a:solidFill>
              <a:srgbClr val="D5D5D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تطوير قدرته على القيادة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تنسب قناعاته </a:t>
            </a:r>
          </a:p>
          <a:p>
            <a:pPr marL="508000" indent="-508000" algn="r" rtl="0">
              <a:lnSpc>
                <a:spcPct val="125000"/>
              </a:lnSpc>
              <a:buSzPct val="40000"/>
              <a:buBlip>
                <a:blip r:embed="rId2"/>
              </a:buBlip>
              <a:defRPr sz="4000" spc="-79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تكسبك فضيلة التسامح </a:t>
            </a:r>
          </a:p>
        </p:txBody>
      </p:sp>
      <p:pic>
        <p:nvPicPr>
          <p:cNvPr id="415" name="١٢٠ ١٢٠" descr="١٢٠ ١٢٠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416" name="IMG_7009.jpeg" descr="IMG_7009.jpeg"/>
          <p:cNvPicPr>
            <a:picLocks noChangeAspect="1"/>
          </p:cNvPicPr>
          <p:nvPr/>
        </p:nvPicPr>
        <p:blipFill>
          <a:blip r:embed="rId4"/>
          <a:srcRect t="1829" r="3161" b="56844"/>
          <a:stretch>
            <a:fillRect/>
          </a:stretch>
        </p:blipFill>
        <p:spPr>
          <a:xfrm>
            <a:off x="3329690" y="1066006"/>
            <a:ext cx="17279815" cy="579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G_6935.jpeg" descr="IMG_6935.jpeg"/>
          <p:cNvPicPr>
            <a:picLocks noChangeAspect="1"/>
          </p:cNvPicPr>
          <p:nvPr/>
        </p:nvPicPr>
        <p:blipFill>
          <a:blip r:embed="rId5"/>
          <a:srcRect l="9664" t="138" r="9781"/>
          <a:stretch>
            <a:fillRect/>
          </a:stretch>
        </p:blipFill>
        <p:spPr>
          <a:xfrm>
            <a:off x="9339918" y="8281377"/>
            <a:ext cx="4383928" cy="543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11537" y="0"/>
                </a:moveTo>
                <a:cubicBezTo>
                  <a:pt x="10440" y="15"/>
                  <a:pt x="9641" y="34"/>
                  <a:pt x="9624" y="57"/>
                </a:cubicBezTo>
                <a:cubicBezTo>
                  <a:pt x="9587" y="105"/>
                  <a:pt x="9250" y="284"/>
                  <a:pt x="8873" y="456"/>
                </a:cubicBezTo>
                <a:cubicBezTo>
                  <a:pt x="8098" y="809"/>
                  <a:pt x="7056" y="1636"/>
                  <a:pt x="7056" y="1899"/>
                </a:cubicBezTo>
                <a:cubicBezTo>
                  <a:pt x="7056" y="1995"/>
                  <a:pt x="7002" y="2100"/>
                  <a:pt x="6937" y="2133"/>
                </a:cubicBezTo>
                <a:cubicBezTo>
                  <a:pt x="6871" y="2165"/>
                  <a:pt x="6818" y="2293"/>
                  <a:pt x="6818" y="2418"/>
                </a:cubicBezTo>
                <a:cubicBezTo>
                  <a:pt x="6818" y="2543"/>
                  <a:pt x="6711" y="2851"/>
                  <a:pt x="6577" y="3103"/>
                </a:cubicBezTo>
                <a:cubicBezTo>
                  <a:pt x="6308" y="3610"/>
                  <a:pt x="6292" y="4301"/>
                  <a:pt x="6536" y="4872"/>
                </a:cubicBezTo>
                <a:cubicBezTo>
                  <a:pt x="6698" y="5252"/>
                  <a:pt x="6784" y="6468"/>
                  <a:pt x="6657" y="6570"/>
                </a:cubicBezTo>
                <a:cubicBezTo>
                  <a:pt x="6614" y="6605"/>
                  <a:pt x="6443" y="6578"/>
                  <a:pt x="6278" y="6506"/>
                </a:cubicBezTo>
                <a:cubicBezTo>
                  <a:pt x="6050" y="6408"/>
                  <a:pt x="5945" y="6404"/>
                  <a:pt x="5839" y="6489"/>
                </a:cubicBezTo>
                <a:cubicBezTo>
                  <a:pt x="5733" y="6575"/>
                  <a:pt x="5762" y="6653"/>
                  <a:pt x="5954" y="6819"/>
                </a:cubicBezTo>
                <a:cubicBezTo>
                  <a:pt x="6092" y="6938"/>
                  <a:pt x="6241" y="7154"/>
                  <a:pt x="6286" y="7300"/>
                </a:cubicBezTo>
                <a:cubicBezTo>
                  <a:pt x="6331" y="7446"/>
                  <a:pt x="6418" y="7589"/>
                  <a:pt x="6476" y="7619"/>
                </a:cubicBezTo>
                <a:cubicBezTo>
                  <a:pt x="6534" y="7648"/>
                  <a:pt x="6579" y="7738"/>
                  <a:pt x="6579" y="7819"/>
                </a:cubicBezTo>
                <a:cubicBezTo>
                  <a:pt x="6579" y="7994"/>
                  <a:pt x="6953" y="8396"/>
                  <a:pt x="7105" y="8387"/>
                </a:cubicBezTo>
                <a:cubicBezTo>
                  <a:pt x="7164" y="8383"/>
                  <a:pt x="7290" y="8596"/>
                  <a:pt x="7384" y="8858"/>
                </a:cubicBezTo>
                <a:cubicBezTo>
                  <a:pt x="7479" y="9121"/>
                  <a:pt x="7626" y="9420"/>
                  <a:pt x="7715" y="9522"/>
                </a:cubicBezTo>
                <a:cubicBezTo>
                  <a:pt x="7931" y="9772"/>
                  <a:pt x="7739" y="10063"/>
                  <a:pt x="7355" y="10063"/>
                </a:cubicBezTo>
                <a:cubicBezTo>
                  <a:pt x="7188" y="10063"/>
                  <a:pt x="7011" y="10145"/>
                  <a:pt x="6937" y="10256"/>
                </a:cubicBezTo>
                <a:cubicBezTo>
                  <a:pt x="6858" y="10374"/>
                  <a:pt x="6687" y="10450"/>
                  <a:pt x="6487" y="10451"/>
                </a:cubicBezTo>
                <a:cubicBezTo>
                  <a:pt x="6310" y="10453"/>
                  <a:pt x="6030" y="10537"/>
                  <a:pt x="5866" y="10641"/>
                </a:cubicBezTo>
                <a:cubicBezTo>
                  <a:pt x="5702" y="10744"/>
                  <a:pt x="5444" y="10829"/>
                  <a:pt x="5290" y="10830"/>
                </a:cubicBezTo>
                <a:cubicBezTo>
                  <a:pt x="5135" y="10831"/>
                  <a:pt x="4907" y="10934"/>
                  <a:pt x="4784" y="11060"/>
                </a:cubicBezTo>
                <a:cubicBezTo>
                  <a:pt x="4533" y="11318"/>
                  <a:pt x="4010" y="11463"/>
                  <a:pt x="3801" y="11332"/>
                </a:cubicBezTo>
                <a:cubicBezTo>
                  <a:pt x="3500" y="11142"/>
                  <a:pt x="2921" y="11126"/>
                  <a:pt x="2724" y="11302"/>
                </a:cubicBezTo>
                <a:cubicBezTo>
                  <a:pt x="2494" y="11507"/>
                  <a:pt x="2483" y="11636"/>
                  <a:pt x="2679" y="11890"/>
                </a:cubicBezTo>
                <a:cubicBezTo>
                  <a:pt x="2797" y="12042"/>
                  <a:pt x="2797" y="12123"/>
                  <a:pt x="2679" y="12275"/>
                </a:cubicBezTo>
                <a:cubicBezTo>
                  <a:pt x="2598" y="12380"/>
                  <a:pt x="2531" y="12671"/>
                  <a:pt x="2531" y="12926"/>
                </a:cubicBezTo>
                <a:cubicBezTo>
                  <a:pt x="2531" y="13365"/>
                  <a:pt x="2502" y="13408"/>
                  <a:pt x="2007" y="13690"/>
                </a:cubicBezTo>
                <a:cubicBezTo>
                  <a:pt x="1642" y="13898"/>
                  <a:pt x="1445" y="13956"/>
                  <a:pt x="1358" y="13885"/>
                </a:cubicBezTo>
                <a:cubicBezTo>
                  <a:pt x="1271" y="13815"/>
                  <a:pt x="1254" y="13846"/>
                  <a:pt x="1300" y="13986"/>
                </a:cubicBezTo>
                <a:cubicBezTo>
                  <a:pt x="1339" y="14107"/>
                  <a:pt x="1265" y="14299"/>
                  <a:pt x="1114" y="14470"/>
                </a:cubicBezTo>
                <a:cubicBezTo>
                  <a:pt x="976" y="14627"/>
                  <a:pt x="864" y="14815"/>
                  <a:pt x="864" y="14885"/>
                </a:cubicBezTo>
                <a:cubicBezTo>
                  <a:pt x="864" y="14956"/>
                  <a:pt x="677" y="15319"/>
                  <a:pt x="448" y="15693"/>
                </a:cubicBezTo>
                <a:cubicBezTo>
                  <a:pt x="90" y="16277"/>
                  <a:pt x="26" y="16480"/>
                  <a:pt x="4" y="17135"/>
                </a:cubicBezTo>
                <a:cubicBezTo>
                  <a:pt x="-16" y="17753"/>
                  <a:pt x="33" y="17986"/>
                  <a:pt x="250" y="18359"/>
                </a:cubicBezTo>
                <a:cubicBezTo>
                  <a:pt x="821" y="19339"/>
                  <a:pt x="1912" y="19324"/>
                  <a:pt x="3064" y="18319"/>
                </a:cubicBezTo>
                <a:cubicBezTo>
                  <a:pt x="3420" y="18009"/>
                  <a:pt x="3767" y="17754"/>
                  <a:pt x="3838" y="17754"/>
                </a:cubicBezTo>
                <a:cubicBezTo>
                  <a:pt x="4193" y="17754"/>
                  <a:pt x="4331" y="19046"/>
                  <a:pt x="4151" y="20661"/>
                </a:cubicBezTo>
                <a:lnTo>
                  <a:pt x="4045" y="21600"/>
                </a:lnTo>
                <a:lnTo>
                  <a:pt x="17995" y="21600"/>
                </a:lnTo>
                <a:lnTo>
                  <a:pt x="17645" y="20807"/>
                </a:lnTo>
                <a:cubicBezTo>
                  <a:pt x="17407" y="20264"/>
                  <a:pt x="17297" y="19829"/>
                  <a:pt x="17297" y="19430"/>
                </a:cubicBezTo>
                <a:cubicBezTo>
                  <a:pt x="17297" y="18907"/>
                  <a:pt x="17261" y="18819"/>
                  <a:pt x="16941" y="18572"/>
                </a:cubicBezTo>
                <a:cubicBezTo>
                  <a:pt x="16688" y="18375"/>
                  <a:pt x="16584" y="18204"/>
                  <a:pt x="16584" y="17982"/>
                </a:cubicBezTo>
                <a:cubicBezTo>
                  <a:pt x="16584" y="17621"/>
                  <a:pt x="16733" y="17504"/>
                  <a:pt x="16937" y="17702"/>
                </a:cubicBezTo>
                <a:cubicBezTo>
                  <a:pt x="17015" y="17778"/>
                  <a:pt x="17312" y="17913"/>
                  <a:pt x="17596" y="18001"/>
                </a:cubicBezTo>
                <a:cubicBezTo>
                  <a:pt x="18341" y="18230"/>
                  <a:pt x="18872" y="18070"/>
                  <a:pt x="19333" y="17483"/>
                </a:cubicBezTo>
                <a:cubicBezTo>
                  <a:pt x="19524" y="17241"/>
                  <a:pt x="19679" y="16969"/>
                  <a:pt x="19679" y="16877"/>
                </a:cubicBezTo>
                <a:cubicBezTo>
                  <a:pt x="19679" y="16786"/>
                  <a:pt x="19899" y="16529"/>
                  <a:pt x="20167" y="16303"/>
                </a:cubicBezTo>
                <a:lnTo>
                  <a:pt x="20654" y="15892"/>
                </a:lnTo>
                <a:lnTo>
                  <a:pt x="20603" y="15089"/>
                </a:lnTo>
                <a:cubicBezTo>
                  <a:pt x="20555" y="14367"/>
                  <a:pt x="20517" y="14258"/>
                  <a:pt x="20212" y="14002"/>
                </a:cubicBezTo>
                <a:cubicBezTo>
                  <a:pt x="19950" y="13781"/>
                  <a:pt x="19905" y="13689"/>
                  <a:pt x="20015" y="13600"/>
                </a:cubicBezTo>
                <a:cubicBezTo>
                  <a:pt x="20093" y="13537"/>
                  <a:pt x="20156" y="13393"/>
                  <a:pt x="20156" y="13278"/>
                </a:cubicBezTo>
                <a:cubicBezTo>
                  <a:pt x="20156" y="13163"/>
                  <a:pt x="20235" y="13015"/>
                  <a:pt x="20331" y="12950"/>
                </a:cubicBezTo>
                <a:cubicBezTo>
                  <a:pt x="20535" y="12813"/>
                  <a:pt x="20871" y="12300"/>
                  <a:pt x="20871" y="12125"/>
                </a:cubicBezTo>
                <a:cubicBezTo>
                  <a:pt x="20871" y="12059"/>
                  <a:pt x="21032" y="11759"/>
                  <a:pt x="21228" y="11458"/>
                </a:cubicBezTo>
                <a:cubicBezTo>
                  <a:pt x="21425" y="11156"/>
                  <a:pt x="21584" y="10892"/>
                  <a:pt x="21584" y="10871"/>
                </a:cubicBezTo>
                <a:cubicBezTo>
                  <a:pt x="21584" y="10788"/>
                  <a:pt x="21118" y="10839"/>
                  <a:pt x="21049" y="10929"/>
                </a:cubicBezTo>
                <a:cubicBezTo>
                  <a:pt x="20948" y="11061"/>
                  <a:pt x="20233" y="11052"/>
                  <a:pt x="20066" y="10917"/>
                </a:cubicBezTo>
                <a:cubicBezTo>
                  <a:pt x="19781" y="10687"/>
                  <a:pt x="19041" y="10802"/>
                  <a:pt x="17920" y="11250"/>
                </a:cubicBezTo>
                <a:lnTo>
                  <a:pt x="16814" y="11691"/>
                </a:lnTo>
                <a:lnTo>
                  <a:pt x="16699" y="11448"/>
                </a:lnTo>
                <a:cubicBezTo>
                  <a:pt x="16636" y="11315"/>
                  <a:pt x="16584" y="11149"/>
                  <a:pt x="16584" y="11079"/>
                </a:cubicBezTo>
                <a:cubicBezTo>
                  <a:pt x="16584" y="10906"/>
                  <a:pt x="16353" y="10764"/>
                  <a:pt x="15929" y="10682"/>
                </a:cubicBezTo>
                <a:cubicBezTo>
                  <a:pt x="15363" y="10572"/>
                  <a:pt x="15359" y="10553"/>
                  <a:pt x="15898" y="10130"/>
                </a:cubicBezTo>
                <a:cubicBezTo>
                  <a:pt x="16179" y="9909"/>
                  <a:pt x="16503" y="9568"/>
                  <a:pt x="16617" y="9373"/>
                </a:cubicBezTo>
                <a:cubicBezTo>
                  <a:pt x="16848" y="8979"/>
                  <a:pt x="16801" y="8677"/>
                  <a:pt x="16349" y="7622"/>
                </a:cubicBezTo>
                <a:cubicBezTo>
                  <a:pt x="16191" y="7253"/>
                  <a:pt x="16149" y="7017"/>
                  <a:pt x="16222" y="6945"/>
                </a:cubicBezTo>
                <a:cubicBezTo>
                  <a:pt x="16405" y="6767"/>
                  <a:pt x="16408" y="3725"/>
                  <a:pt x="16226" y="3440"/>
                </a:cubicBezTo>
                <a:cubicBezTo>
                  <a:pt x="15875" y="2891"/>
                  <a:pt x="15774" y="2609"/>
                  <a:pt x="15884" y="2502"/>
                </a:cubicBezTo>
                <a:cubicBezTo>
                  <a:pt x="15970" y="2419"/>
                  <a:pt x="15926" y="2378"/>
                  <a:pt x="15728" y="2355"/>
                </a:cubicBezTo>
                <a:cubicBezTo>
                  <a:pt x="15557" y="2335"/>
                  <a:pt x="15441" y="2249"/>
                  <a:pt x="15419" y="2126"/>
                </a:cubicBezTo>
                <a:cubicBezTo>
                  <a:pt x="15375" y="1879"/>
                  <a:pt x="14051" y="834"/>
                  <a:pt x="13782" y="834"/>
                </a:cubicBezTo>
                <a:cubicBezTo>
                  <a:pt x="13673" y="834"/>
                  <a:pt x="13557" y="749"/>
                  <a:pt x="13524" y="645"/>
                </a:cubicBezTo>
                <a:cubicBezTo>
                  <a:pt x="13451" y="421"/>
                  <a:pt x="13183" y="339"/>
                  <a:pt x="12627" y="369"/>
                </a:cubicBezTo>
                <a:cubicBezTo>
                  <a:pt x="12364" y="383"/>
                  <a:pt x="12090" y="316"/>
                  <a:pt x="11853" y="180"/>
                </a:cubicBezTo>
                <a:lnTo>
                  <a:pt x="1153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18" name="فضل القراءة على المفكر الناقد"/>
          <p:cNvSpPr/>
          <p:nvPr/>
        </p:nvSpPr>
        <p:spPr>
          <a:xfrm>
            <a:off x="14915892" y="7818342"/>
            <a:ext cx="6138542" cy="706584"/>
          </a:xfrm>
          <a:prstGeom prst="roundRect">
            <a:avLst>
              <a:gd name="adj" fmla="val 21910"/>
            </a:avLst>
          </a:prstGeom>
          <a:solidFill>
            <a:srgbClr val="57AF9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200" spc="-84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فضل القراءة على المفكر الناقد </a:t>
            </a:r>
          </a:p>
        </p:txBody>
      </p:sp>
      <p:sp>
        <p:nvSpPr>
          <p:cNvPr id="419" name="المستوى الاجتماعي"/>
          <p:cNvSpPr/>
          <p:nvPr/>
        </p:nvSpPr>
        <p:spPr>
          <a:xfrm>
            <a:off x="18067866" y="1337226"/>
            <a:ext cx="3256580" cy="3256580"/>
          </a:xfrm>
          <a:prstGeom prst="ellipse">
            <a:avLst/>
          </a:pr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المستوى الاجتماعي   </a:t>
            </a:r>
          </a:p>
        </p:txBody>
      </p:sp>
      <p:sp>
        <p:nvSpPr>
          <p:cNvPr id="420" name="فضل المفكر الناقد على القراءة"/>
          <p:cNvSpPr/>
          <p:nvPr/>
        </p:nvSpPr>
        <p:spPr>
          <a:xfrm>
            <a:off x="2439341" y="7818342"/>
            <a:ext cx="6138542" cy="706584"/>
          </a:xfrm>
          <a:prstGeom prst="roundRect">
            <a:avLst>
              <a:gd name="adj" fmla="val 21910"/>
            </a:avLst>
          </a:prstGeom>
          <a:solidFill>
            <a:srgbClr val="57AF9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4200" spc="-84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فضل المفكر الناقد على القراءة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 build="p" bldLvl="5" animBg="1" advAuto="0"/>
      <p:bldP spid="414" grpId="0" build="p" bldLvl="5" animBg="1" advAuto="0"/>
      <p:bldP spid="418" grpId="0" animBg="1" advAuto="0"/>
      <p:bldP spid="419" grpId="0" animBg="1" advAuto="0"/>
      <p:bldP spid="420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١٢١ ١٢١" descr="١٢١ ١٢١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423" name="IMG_7011.jpeg" descr="IMG_701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26" y="3594912"/>
            <a:ext cx="16320760" cy="4715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G_7012.jpeg" descr="IMG_7012.jpeg"/>
          <p:cNvPicPr>
            <a:picLocks noChangeAspect="1"/>
          </p:cNvPicPr>
          <p:nvPr/>
        </p:nvPicPr>
        <p:blipFill>
          <a:blip r:embed="rId4"/>
          <a:srcRect l="11835" t="3171" r="3727" b="2010"/>
          <a:stretch>
            <a:fillRect/>
          </a:stretch>
        </p:blipFill>
        <p:spPr>
          <a:xfrm>
            <a:off x="1300082" y="5750321"/>
            <a:ext cx="5851954" cy="6975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600" extrusionOk="0">
                <a:moveTo>
                  <a:pt x="10271" y="0"/>
                </a:moveTo>
                <a:cubicBezTo>
                  <a:pt x="10143" y="20"/>
                  <a:pt x="9970" y="39"/>
                  <a:pt x="9751" y="50"/>
                </a:cubicBezTo>
                <a:cubicBezTo>
                  <a:pt x="8661" y="107"/>
                  <a:pt x="7686" y="470"/>
                  <a:pt x="6914" y="1106"/>
                </a:cubicBezTo>
                <a:cubicBezTo>
                  <a:pt x="6602" y="1363"/>
                  <a:pt x="6543" y="1388"/>
                  <a:pt x="6397" y="1322"/>
                </a:cubicBezTo>
                <a:cubicBezTo>
                  <a:pt x="5539" y="936"/>
                  <a:pt x="4128" y="994"/>
                  <a:pt x="3325" y="1450"/>
                </a:cubicBezTo>
                <a:cubicBezTo>
                  <a:pt x="2354" y="2001"/>
                  <a:pt x="1854" y="2856"/>
                  <a:pt x="1933" y="3827"/>
                </a:cubicBezTo>
                <a:cubicBezTo>
                  <a:pt x="2002" y="4663"/>
                  <a:pt x="2452" y="5342"/>
                  <a:pt x="3224" y="5773"/>
                </a:cubicBezTo>
                <a:cubicBezTo>
                  <a:pt x="3381" y="5860"/>
                  <a:pt x="3509" y="5950"/>
                  <a:pt x="3509" y="5972"/>
                </a:cubicBezTo>
                <a:cubicBezTo>
                  <a:pt x="3509" y="5994"/>
                  <a:pt x="3343" y="6144"/>
                  <a:pt x="3141" y="6306"/>
                </a:cubicBezTo>
                <a:cubicBezTo>
                  <a:pt x="2939" y="6468"/>
                  <a:pt x="2685" y="6697"/>
                  <a:pt x="2576" y="6814"/>
                </a:cubicBezTo>
                <a:cubicBezTo>
                  <a:pt x="2479" y="6917"/>
                  <a:pt x="2429" y="6967"/>
                  <a:pt x="2395" y="6975"/>
                </a:cubicBezTo>
                <a:cubicBezTo>
                  <a:pt x="2338" y="7042"/>
                  <a:pt x="2272" y="7117"/>
                  <a:pt x="2193" y="7198"/>
                </a:cubicBezTo>
                <a:cubicBezTo>
                  <a:pt x="1578" y="7838"/>
                  <a:pt x="906" y="8900"/>
                  <a:pt x="548" y="9799"/>
                </a:cubicBezTo>
                <a:cubicBezTo>
                  <a:pt x="215" y="10633"/>
                  <a:pt x="89" y="11209"/>
                  <a:pt x="25" y="12181"/>
                </a:cubicBezTo>
                <a:cubicBezTo>
                  <a:pt x="18" y="12288"/>
                  <a:pt x="9" y="12379"/>
                  <a:pt x="0" y="12471"/>
                </a:cubicBezTo>
                <a:cubicBezTo>
                  <a:pt x="9" y="12598"/>
                  <a:pt x="18" y="12740"/>
                  <a:pt x="25" y="12901"/>
                </a:cubicBezTo>
                <a:cubicBezTo>
                  <a:pt x="100" y="14734"/>
                  <a:pt x="603" y="16121"/>
                  <a:pt x="1713" y="17557"/>
                </a:cubicBezTo>
                <a:cubicBezTo>
                  <a:pt x="2068" y="18017"/>
                  <a:pt x="2086" y="18102"/>
                  <a:pt x="1832" y="18102"/>
                </a:cubicBezTo>
                <a:cubicBezTo>
                  <a:pt x="1665" y="18102"/>
                  <a:pt x="1554" y="18270"/>
                  <a:pt x="1662" y="18360"/>
                </a:cubicBezTo>
                <a:cubicBezTo>
                  <a:pt x="1700" y="18393"/>
                  <a:pt x="1900" y="18438"/>
                  <a:pt x="2107" y="18461"/>
                </a:cubicBezTo>
                <a:cubicBezTo>
                  <a:pt x="2431" y="18497"/>
                  <a:pt x="2561" y="18561"/>
                  <a:pt x="3039" y="18918"/>
                </a:cubicBezTo>
                <a:cubicBezTo>
                  <a:pt x="3306" y="19118"/>
                  <a:pt x="3449" y="19243"/>
                  <a:pt x="3499" y="19320"/>
                </a:cubicBezTo>
                <a:cubicBezTo>
                  <a:pt x="5112" y="20520"/>
                  <a:pt x="7244" y="21333"/>
                  <a:pt x="9276" y="21519"/>
                </a:cubicBezTo>
                <a:cubicBezTo>
                  <a:pt x="9546" y="21544"/>
                  <a:pt x="9716" y="21566"/>
                  <a:pt x="9824" y="21600"/>
                </a:cubicBezTo>
                <a:cubicBezTo>
                  <a:pt x="9973" y="21595"/>
                  <a:pt x="10215" y="21589"/>
                  <a:pt x="10680" y="21580"/>
                </a:cubicBezTo>
                <a:cubicBezTo>
                  <a:pt x="13200" y="21536"/>
                  <a:pt x="15372" y="20894"/>
                  <a:pt x="17220" y="19648"/>
                </a:cubicBezTo>
                <a:lnTo>
                  <a:pt x="17535" y="19436"/>
                </a:lnTo>
                <a:lnTo>
                  <a:pt x="17564" y="19460"/>
                </a:lnTo>
                <a:lnTo>
                  <a:pt x="18081" y="19026"/>
                </a:lnTo>
                <a:lnTo>
                  <a:pt x="18723" y="18487"/>
                </a:lnTo>
                <a:lnTo>
                  <a:pt x="19496" y="18486"/>
                </a:lnTo>
                <a:cubicBezTo>
                  <a:pt x="19920" y="18485"/>
                  <a:pt x="20322" y="18466"/>
                  <a:pt x="20388" y="18445"/>
                </a:cubicBezTo>
                <a:cubicBezTo>
                  <a:pt x="20585" y="18381"/>
                  <a:pt x="20526" y="18177"/>
                  <a:pt x="20280" y="18070"/>
                </a:cubicBezTo>
                <a:cubicBezTo>
                  <a:pt x="20060" y="17975"/>
                  <a:pt x="20052" y="17955"/>
                  <a:pt x="20052" y="17529"/>
                </a:cubicBezTo>
                <a:cubicBezTo>
                  <a:pt x="20052" y="17287"/>
                  <a:pt x="20019" y="17070"/>
                  <a:pt x="19978" y="17049"/>
                </a:cubicBezTo>
                <a:cubicBezTo>
                  <a:pt x="19933" y="17026"/>
                  <a:pt x="19998" y="16850"/>
                  <a:pt x="20138" y="16616"/>
                </a:cubicBezTo>
                <a:cubicBezTo>
                  <a:pt x="20628" y="15801"/>
                  <a:pt x="21039" y="14623"/>
                  <a:pt x="21156" y="13699"/>
                </a:cubicBezTo>
                <a:cubicBezTo>
                  <a:pt x="21188" y="13446"/>
                  <a:pt x="21211" y="13286"/>
                  <a:pt x="21255" y="13182"/>
                </a:cubicBezTo>
                <a:cubicBezTo>
                  <a:pt x="21235" y="13038"/>
                  <a:pt x="21222" y="12818"/>
                  <a:pt x="21217" y="12529"/>
                </a:cubicBezTo>
                <a:cubicBezTo>
                  <a:pt x="21191" y="10784"/>
                  <a:pt x="20627" y="9224"/>
                  <a:pt x="19494" y="7764"/>
                </a:cubicBezTo>
                <a:cubicBezTo>
                  <a:pt x="19061" y="7205"/>
                  <a:pt x="18691" y="6812"/>
                  <a:pt x="18268" y="6456"/>
                </a:cubicBezTo>
                <a:lnTo>
                  <a:pt x="17966" y="6202"/>
                </a:lnTo>
                <a:lnTo>
                  <a:pt x="17992" y="6178"/>
                </a:lnTo>
                <a:cubicBezTo>
                  <a:pt x="17783" y="6061"/>
                  <a:pt x="17333" y="5762"/>
                  <a:pt x="16876" y="5431"/>
                </a:cubicBezTo>
                <a:cubicBezTo>
                  <a:pt x="16861" y="5420"/>
                  <a:pt x="16885" y="5273"/>
                  <a:pt x="16930" y="5104"/>
                </a:cubicBezTo>
                <a:cubicBezTo>
                  <a:pt x="16976" y="4935"/>
                  <a:pt x="17032" y="4718"/>
                  <a:pt x="17055" y="4620"/>
                </a:cubicBezTo>
                <a:cubicBezTo>
                  <a:pt x="17082" y="4503"/>
                  <a:pt x="17167" y="4419"/>
                  <a:pt x="17303" y="4375"/>
                </a:cubicBezTo>
                <a:cubicBezTo>
                  <a:pt x="17684" y="4254"/>
                  <a:pt x="17852" y="4067"/>
                  <a:pt x="17852" y="3761"/>
                </a:cubicBezTo>
                <a:cubicBezTo>
                  <a:pt x="17852" y="3393"/>
                  <a:pt x="17754" y="3255"/>
                  <a:pt x="17412" y="3134"/>
                </a:cubicBezTo>
                <a:cubicBezTo>
                  <a:pt x="17185" y="3053"/>
                  <a:pt x="17076" y="3047"/>
                  <a:pt x="16846" y="3105"/>
                </a:cubicBezTo>
                <a:cubicBezTo>
                  <a:pt x="16577" y="3171"/>
                  <a:pt x="16540" y="3163"/>
                  <a:pt x="16250" y="2966"/>
                </a:cubicBezTo>
                <a:cubicBezTo>
                  <a:pt x="15523" y="2471"/>
                  <a:pt x="15570" y="2530"/>
                  <a:pt x="15654" y="2223"/>
                </a:cubicBezTo>
                <a:cubicBezTo>
                  <a:pt x="15790" y="1731"/>
                  <a:pt x="15619" y="1286"/>
                  <a:pt x="15164" y="950"/>
                </a:cubicBezTo>
                <a:cubicBezTo>
                  <a:pt x="14697" y="606"/>
                  <a:pt x="14092" y="532"/>
                  <a:pt x="13454" y="744"/>
                </a:cubicBezTo>
                <a:lnTo>
                  <a:pt x="13071" y="870"/>
                </a:lnTo>
                <a:lnTo>
                  <a:pt x="12597" y="617"/>
                </a:lnTo>
                <a:cubicBezTo>
                  <a:pt x="11991" y="294"/>
                  <a:pt x="11338" y="111"/>
                  <a:pt x="10463" y="20"/>
                </a:cubicBezTo>
                <a:lnTo>
                  <a:pt x="10271" y="0"/>
                </a:lnTo>
                <a:close/>
                <a:moveTo>
                  <a:pt x="926" y="18102"/>
                </a:moveTo>
                <a:cubicBezTo>
                  <a:pt x="496" y="18102"/>
                  <a:pt x="335" y="18243"/>
                  <a:pt x="588" y="18398"/>
                </a:cubicBezTo>
                <a:cubicBezTo>
                  <a:pt x="872" y="18573"/>
                  <a:pt x="1307" y="18486"/>
                  <a:pt x="1307" y="18255"/>
                </a:cubicBezTo>
                <a:cubicBezTo>
                  <a:pt x="1307" y="18114"/>
                  <a:pt x="1278" y="18102"/>
                  <a:pt x="926" y="18102"/>
                </a:cubicBezTo>
                <a:close/>
                <a:moveTo>
                  <a:pt x="21105" y="18102"/>
                </a:moveTo>
                <a:cubicBezTo>
                  <a:pt x="20844" y="18102"/>
                  <a:pt x="20811" y="18119"/>
                  <a:pt x="20811" y="18256"/>
                </a:cubicBezTo>
                <a:cubicBezTo>
                  <a:pt x="20811" y="18341"/>
                  <a:pt x="20854" y="18426"/>
                  <a:pt x="20906" y="18445"/>
                </a:cubicBezTo>
                <a:cubicBezTo>
                  <a:pt x="21049" y="18497"/>
                  <a:pt x="21441" y="18429"/>
                  <a:pt x="21505" y="18342"/>
                </a:cubicBezTo>
                <a:cubicBezTo>
                  <a:pt x="21600" y="18213"/>
                  <a:pt x="21415" y="18102"/>
                  <a:pt x="21105" y="181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١٢١- ١٢٢ ١٢١- ١٢٢" descr="١٢١- ١٢٢ ١٢١- ١٢٢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564" y="12699999"/>
            <a:ext cx="4305136" cy="1028701"/>
          </a:xfrm>
          <a:prstGeom prst="rect">
            <a:avLst/>
          </a:prstGeom>
        </p:spPr>
      </p:pic>
      <p:pic>
        <p:nvPicPr>
          <p:cNvPr id="427" name="IMG_7013.jpeg" descr="IMG_701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255" y="445007"/>
            <a:ext cx="13126953" cy="1143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7014.jpeg" descr="IMG_7014.jpeg"/>
          <p:cNvPicPr>
            <a:picLocks noChangeAspect="1"/>
          </p:cNvPicPr>
          <p:nvPr/>
        </p:nvPicPr>
        <p:blipFill>
          <a:blip r:embed="rId4"/>
          <a:srcRect b="6702"/>
          <a:stretch>
            <a:fillRect/>
          </a:stretch>
        </p:blipFill>
        <p:spPr>
          <a:xfrm>
            <a:off x="544219" y="778516"/>
            <a:ext cx="10122176" cy="1109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G_7015.jpeg" descr="IMG_7015.jpeg"/>
          <p:cNvPicPr>
            <a:picLocks noChangeAspect="1"/>
          </p:cNvPicPr>
          <p:nvPr/>
        </p:nvPicPr>
        <p:blipFill>
          <a:blip r:embed="rId5"/>
          <a:srcRect l="777" t="2042" r="688" b="1912"/>
          <a:stretch>
            <a:fillRect/>
          </a:stretch>
        </p:blipFill>
        <p:spPr>
          <a:xfrm>
            <a:off x="2566863" y="4381562"/>
            <a:ext cx="6684878" cy="3558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443" extrusionOk="0">
                <a:moveTo>
                  <a:pt x="6094" y="0"/>
                </a:moveTo>
                <a:cubicBezTo>
                  <a:pt x="5216" y="-6"/>
                  <a:pt x="4274" y="210"/>
                  <a:pt x="3884" y="593"/>
                </a:cubicBezTo>
                <a:cubicBezTo>
                  <a:pt x="3809" y="666"/>
                  <a:pt x="3603" y="837"/>
                  <a:pt x="3425" y="971"/>
                </a:cubicBezTo>
                <a:cubicBezTo>
                  <a:pt x="2639" y="1566"/>
                  <a:pt x="1652" y="3156"/>
                  <a:pt x="1090" y="4731"/>
                </a:cubicBezTo>
                <a:cubicBezTo>
                  <a:pt x="933" y="5171"/>
                  <a:pt x="742" y="5665"/>
                  <a:pt x="664" y="5831"/>
                </a:cubicBezTo>
                <a:cubicBezTo>
                  <a:pt x="587" y="5998"/>
                  <a:pt x="545" y="6172"/>
                  <a:pt x="570" y="6219"/>
                </a:cubicBezTo>
                <a:cubicBezTo>
                  <a:pt x="595" y="6266"/>
                  <a:pt x="564" y="6523"/>
                  <a:pt x="502" y="6791"/>
                </a:cubicBezTo>
                <a:cubicBezTo>
                  <a:pt x="262" y="7825"/>
                  <a:pt x="191" y="8571"/>
                  <a:pt x="77" y="11222"/>
                </a:cubicBezTo>
                <a:cubicBezTo>
                  <a:pt x="54" y="11765"/>
                  <a:pt x="23" y="12332"/>
                  <a:pt x="7" y="12483"/>
                </a:cubicBezTo>
                <a:cubicBezTo>
                  <a:pt x="-39" y="12930"/>
                  <a:pt x="139" y="13939"/>
                  <a:pt x="331" y="14320"/>
                </a:cubicBezTo>
                <a:cubicBezTo>
                  <a:pt x="429" y="14515"/>
                  <a:pt x="503" y="14719"/>
                  <a:pt x="494" y="14772"/>
                </a:cubicBezTo>
                <a:cubicBezTo>
                  <a:pt x="486" y="14825"/>
                  <a:pt x="545" y="14936"/>
                  <a:pt x="627" y="15018"/>
                </a:cubicBezTo>
                <a:cubicBezTo>
                  <a:pt x="768" y="15160"/>
                  <a:pt x="770" y="15180"/>
                  <a:pt x="654" y="15420"/>
                </a:cubicBezTo>
                <a:cubicBezTo>
                  <a:pt x="568" y="15597"/>
                  <a:pt x="545" y="15787"/>
                  <a:pt x="579" y="16049"/>
                </a:cubicBezTo>
                <a:cubicBezTo>
                  <a:pt x="605" y="16255"/>
                  <a:pt x="631" y="16505"/>
                  <a:pt x="636" y="16604"/>
                </a:cubicBezTo>
                <a:cubicBezTo>
                  <a:pt x="660" y="17069"/>
                  <a:pt x="1591" y="17155"/>
                  <a:pt x="1826" y="16714"/>
                </a:cubicBezTo>
                <a:cubicBezTo>
                  <a:pt x="1933" y="16514"/>
                  <a:pt x="1932" y="16437"/>
                  <a:pt x="1816" y="15750"/>
                </a:cubicBezTo>
                <a:lnTo>
                  <a:pt x="1691" y="15004"/>
                </a:lnTo>
                <a:lnTo>
                  <a:pt x="1982" y="14480"/>
                </a:lnTo>
                <a:cubicBezTo>
                  <a:pt x="2143" y="14192"/>
                  <a:pt x="2274" y="13863"/>
                  <a:pt x="2274" y="13751"/>
                </a:cubicBezTo>
                <a:cubicBezTo>
                  <a:pt x="2274" y="13638"/>
                  <a:pt x="2349" y="13384"/>
                  <a:pt x="2440" y="13186"/>
                </a:cubicBezTo>
                <a:cubicBezTo>
                  <a:pt x="2602" y="12834"/>
                  <a:pt x="2611" y="12831"/>
                  <a:pt x="2830" y="13043"/>
                </a:cubicBezTo>
                <a:cubicBezTo>
                  <a:pt x="3056" y="13261"/>
                  <a:pt x="3457" y="13221"/>
                  <a:pt x="3539" y="12973"/>
                </a:cubicBezTo>
                <a:cubicBezTo>
                  <a:pt x="3560" y="12908"/>
                  <a:pt x="3609" y="12890"/>
                  <a:pt x="3646" y="12933"/>
                </a:cubicBezTo>
                <a:cubicBezTo>
                  <a:pt x="3755" y="13059"/>
                  <a:pt x="4378" y="11536"/>
                  <a:pt x="4419" y="11043"/>
                </a:cubicBezTo>
                <a:cubicBezTo>
                  <a:pt x="4426" y="10969"/>
                  <a:pt x="4536" y="10909"/>
                  <a:pt x="4665" y="10909"/>
                </a:cubicBezTo>
                <a:cubicBezTo>
                  <a:pt x="4885" y="10909"/>
                  <a:pt x="4904" y="10947"/>
                  <a:pt x="4988" y="11581"/>
                </a:cubicBezTo>
                <a:cubicBezTo>
                  <a:pt x="5101" y="12422"/>
                  <a:pt x="4998" y="13540"/>
                  <a:pt x="4751" y="14155"/>
                </a:cubicBezTo>
                <a:cubicBezTo>
                  <a:pt x="4604" y="14520"/>
                  <a:pt x="4591" y="14621"/>
                  <a:pt x="4666" y="14918"/>
                </a:cubicBezTo>
                <a:cubicBezTo>
                  <a:pt x="4739" y="15206"/>
                  <a:pt x="4787" y="15247"/>
                  <a:pt x="4969" y="15181"/>
                </a:cubicBezTo>
                <a:cubicBezTo>
                  <a:pt x="5271" y="15071"/>
                  <a:pt x="5540" y="14639"/>
                  <a:pt x="5722" y="13971"/>
                </a:cubicBezTo>
                <a:cubicBezTo>
                  <a:pt x="5808" y="13658"/>
                  <a:pt x="5909" y="13367"/>
                  <a:pt x="5947" y="13322"/>
                </a:cubicBezTo>
                <a:cubicBezTo>
                  <a:pt x="5986" y="13278"/>
                  <a:pt x="6379" y="13240"/>
                  <a:pt x="6823" y="13239"/>
                </a:cubicBezTo>
                <a:cubicBezTo>
                  <a:pt x="7559" y="13237"/>
                  <a:pt x="7663" y="13270"/>
                  <a:pt x="7999" y="13598"/>
                </a:cubicBezTo>
                <a:cubicBezTo>
                  <a:pt x="8510" y="14095"/>
                  <a:pt x="8940" y="13986"/>
                  <a:pt x="9250" y="13284"/>
                </a:cubicBezTo>
                <a:cubicBezTo>
                  <a:pt x="9461" y="12805"/>
                  <a:pt x="9512" y="12502"/>
                  <a:pt x="9562" y="11447"/>
                </a:cubicBezTo>
                <a:lnTo>
                  <a:pt x="9587" y="10909"/>
                </a:lnTo>
                <a:lnTo>
                  <a:pt x="10114" y="10909"/>
                </a:lnTo>
                <a:lnTo>
                  <a:pt x="10641" y="10909"/>
                </a:lnTo>
                <a:lnTo>
                  <a:pt x="10815" y="11933"/>
                </a:lnTo>
                <a:lnTo>
                  <a:pt x="10989" y="12957"/>
                </a:lnTo>
                <a:lnTo>
                  <a:pt x="11594" y="13196"/>
                </a:lnTo>
                <a:cubicBezTo>
                  <a:pt x="11927" y="13326"/>
                  <a:pt x="12218" y="13492"/>
                  <a:pt x="12242" y="13564"/>
                </a:cubicBezTo>
                <a:cubicBezTo>
                  <a:pt x="12265" y="13636"/>
                  <a:pt x="12293" y="14028"/>
                  <a:pt x="12303" y="14437"/>
                </a:cubicBezTo>
                <a:cubicBezTo>
                  <a:pt x="12317" y="15002"/>
                  <a:pt x="12354" y="15217"/>
                  <a:pt x="12457" y="15327"/>
                </a:cubicBezTo>
                <a:cubicBezTo>
                  <a:pt x="12679" y="15564"/>
                  <a:pt x="12857" y="15566"/>
                  <a:pt x="12994" y="15334"/>
                </a:cubicBezTo>
                <a:cubicBezTo>
                  <a:pt x="13113" y="15131"/>
                  <a:pt x="13159" y="15143"/>
                  <a:pt x="13628" y="15477"/>
                </a:cubicBezTo>
                <a:cubicBezTo>
                  <a:pt x="14066" y="15791"/>
                  <a:pt x="14207" y="15829"/>
                  <a:pt x="14693" y="15772"/>
                </a:cubicBezTo>
                <a:cubicBezTo>
                  <a:pt x="15000" y="15735"/>
                  <a:pt x="15381" y="15662"/>
                  <a:pt x="15539" y="15609"/>
                </a:cubicBezTo>
                <a:cubicBezTo>
                  <a:pt x="15886" y="15492"/>
                  <a:pt x="16513" y="14622"/>
                  <a:pt x="16942" y="13665"/>
                </a:cubicBezTo>
                <a:cubicBezTo>
                  <a:pt x="17110" y="13289"/>
                  <a:pt x="17265" y="13015"/>
                  <a:pt x="17286" y="13055"/>
                </a:cubicBezTo>
                <a:cubicBezTo>
                  <a:pt x="17307" y="13094"/>
                  <a:pt x="17370" y="13000"/>
                  <a:pt x="17428" y="12847"/>
                </a:cubicBezTo>
                <a:cubicBezTo>
                  <a:pt x="17497" y="12661"/>
                  <a:pt x="17556" y="12611"/>
                  <a:pt x="17604" y="12701"/>
                </a:cubicBezTo>
                <a:cubicBezTo>
                  <a:pt x="17711" y="12900"/>
                  <a:pt x="17383" y="14133"/>
                  <a:pt x="16983" y="15035"/>
                </a:cubicBezTo>
                <a:cubicBezTo>
                  <a:pt x="16500" y="16123"/>
                  <a:pt x="15994" y="16787"/>
                  <a:pt x="15257" y="17295"/>
                </a:cubicBezTo>
                <a:cubicBezTo>
                  <a:pt x="14644" y="17717"/>
                  <a:pt x="14580" y="17734"/>
                  <a:pt x="13890" y="17661"/>
                </a:cubicBezTo>
                <a:cubicBezTo>
                  <a:pt x="13168" y="17585"/>
                  <a:pt x="12623" y="17320"/>
                  <a:pt x="12246" y="16858"/>
                </a:cubicBezTo>
                <a:cubicBezTo>
                  <a:pt x="12142" y="16730"/>
                  <a:pt x="12032" y="16622"/>
                  <a:pt x="12001" y="16621"/>
                </a:cubicBezTo>
                <a:cubicBezTo>
                  <a:pt x="11970" y="16619"/>
                  <a:pt x="11864" y="16496"/>
                  <a:pt x="11765" y="16348"/>
                </a:cubicBezTo>
                <a:cubicBezTo>
                  <a:pt x="11231" y="15546"/>
                  <a:pt x="11155" y="15498"/>
                  <a:pt x="11477" y="16166"/>
                </a:cubicBezTo>
                <a:cubicBezTo>
                  <a:pt x="11827" y="16890"/>
                  <a:pt x="12409" y="17580"/>
                  <a:pt x="13095" y="18085"/>
                </a:cubicBezTo>
                <a:cubicBezTo>
                  <a:pt x="13668" y="18506"/>
                  <a:pt x="14815" y="18622"/>
                  <a:pt x="15546" y="18331"/>
                </a:cubicBezTo>
                <a:cubicBezTo>
                  <a:pt x="16476" y="17960"/>
                  <a:pt x="17547" y="16725"/>
                  <a:pt x="17988" y="15511"/>
                </a:cubicBezTo>
                <a:cubicBezTo>
                  <a:pt x="18328" y="14575"/>
                  <a:pt x="18589" y="13668"/>
                  <a:pt x="18677" y="13122"/>
                </a:cubicBezTo>
                <a:cubicBezTo>
                  <a:pt x="18726" y="12814"/>
                  <a:pt x="18808" y="12532"/>
                  <a:pt x="18860" y="12495"/>
                </a:cubicBezTo>
                <a:cubicBezTo>
                  <a:pt x="18911" y="12458"/>
                  <a:pt x="18937" y="12378"/>
                  <a:pt x="18917" y="12318"/>
                </a:cubicBezTo>
                <a:cubicBezTo>
                  <a:pt x="18897" y="12258"/>
                  <a:pt x="18967" y="12079"/>
                  <a:pt x="19073" y="11923"/>
                </a:cubicBezTo>
                <a:cubicBezTo>
                  <a:pt x="19373" y="11482"/>
                  <a:pt x="19435" y="11746"/>
                  <a:pt x="19293" y="12854"/>
                </a:cubicBezTo>
                <a:cubicBezTo>
                  <a:pt x="18979" y="15299"/>
                  <a:pt x="18152" y="17402"/>
                  <a:pt x="16941" y="18838"/>
                </a:cubicBezTo>
                <a:cubicBezTo>
                  <a:pt x="16241" y="19667"/>
                  <a:pt x="16090" y="19778"/>
                  <a:pt x="15071" y="20199"/>
                </a:cubicBezTo>
                <a:cubicBezTo>
                  <a:pt x="14358" y="20493"/>
                  <a:pt x="14069" y="20460"/>
                  <a:pt x="12664" y="19919"/>
                </a:cubicBezTo>
                <a:cubicBezTo>
                  <a:pt x="12454" y="19838"/>
                  <a:pt x="12451" y="19843"/>
                  <a:pt x="12591" y="20060"/>
                </a:cubicBezTo>
                <a:cubicBezTo>
                  <a:pt x="12896" y="20535"/>
                  <a:pt x="13584" y="21012"/>
                  <a:pt x="14317" y="21261"/>
                </a:cubicBezTo>
                <a:cubicBezTo>
                  <a:pt x="15299" y="21594"/>
                  <a:pt x="16881" y="21452"/>
                  <a:pt x="17359" y="20986"/>
                </a:cubicBezTo>
                <a:cubicBezTo>
                  <a:pt x="17465" y="20881"/>
                  <a:pt x="17581" y="20795"/>
                  <a:pt x="17617" y="20794"/>
                </a:cubicBezTo>
                <a:cubicBezTo>
                  <a:pt x="17754" y="20793"/>
                  <a:pt x="18507" y="20049"/>
                  <a:pt x="18924" y="19503"/>
                </a:cubicBezTo>
                <a:cubicBezTo>
                  <a:pt x="19164" y="19188"/>
                  <a:pt x="19541" y="18565"/>
                  <a:pt x="19764" y="18116"/>
                </a:cubicBezTo>
                <a:cubicBezTo>
                  <a:pt x="20138" y="17360"/>
                  <a:pt x="20311" y="16911"/>
                  <a:pt x="20856" y="15279"/>
                </a:cubicBezTo>
                <a:cubicBezTo>
                  <a:pt x="20967" y="14946"/>
                  <a:pt x="21114" y="14554"/>
                  <a:pt x="21183" y="14406"/>
                </a:cubicBezTo>
                <a:cubicBezTo>
                  <a:pt x="21252" y="14258"/>
                  <a:pt x="21366" y="13843"/>
                  <a:pt x="21437" y="13485"/>
                </a:cubicBezTo>
                <a:cubicBezTo>
                  <a:pt x="21556" y="12888"/>
                  <a:pt x="21561" y="12651"/>
                  <a:pt x="21486" y="10632"/>
                </a:cubicBezTo>
                <a:cubicBezTo>
                  <a:pt x="21404" y="8416"/>
                  <a:pt x="21355" y="8064"/>
                  <a:pt x="21090" y="7754"/>
                </a:cubicBezTo>
                <a:cubicBezTo>
                  <a:pt x="20961" y="7604"/>
                  <a:pt x="20920" y="7640"/>
                  <a:pt x="20715" y="8096"/>
                </a:cubicBezTo>
                <a:cubicBezTo>
                  <a:pt x="20522" y="8526"/>
                  <a:pt x="20438" y="8611"/>
                  <a:pt x="20196" y="8623"/>
                </a:cubicBezTo>
                <a:cubicBezTo>
                  <a:pt x="19830" y="8640"/>
                  <a:pt x="19585" y="8941"/>
                  <a:pt x="19426" y="9565"/>
                </a:cubicBezTo>
                <a:cubicBezTo>
                  <a:pt x="19306" y="10038"/>
                  <a:pt x="19297" y="10048"/>
                  <a:pt x="19164" y="9823"/>
                </a:cubicBezTo>
                <a:cubicBezTo>
                  <a:pt x="19052" y="9634"/>
                  <a:pt x="19025" y="9397"/>
                  <a:pt x="19022" y="8568"/>
                </a:cubicBezTo>
                <a:cubicBezTo>
                  <a:pt x="19020" y="8006"/>
                  <a:pt x="18992" y="7078"/>
                  <a:pt x="18959" y="6504"/>
                </a:cubicBezTo>
                <a:cubicBezTo>
                  <a:pt x="18910" y="5630"/>
                  <a:pt x="18871" y="5405"/>
                  <a:pt x="18714" y="5133"/>
                </a:cubicBezTo>
                <a:lnTo>
                  <a:pt x="18527" y="4808"/>
                </a:lnTo>
                <a:lnTo>
                  <a:pt x="18302" y="5339"/>
                </a:lnTo>
                <a:cubicBezTo>
                  <a:pt x="18082" y="5859"/>
                  <a:pt x="18078" y="5890"/>
                  <a:pt x="18098" y="7178"/>
                </a:cubicBezTo>
                <a:cubicBezTo>
                  <a:pt x="18108" y="7898"/>
                  <a:pt x="18119" y="8973"/>
                  <a:pt x="18122" y="9565"/>
                </a:cubicBezTo>
                <a:lnTo>
                  <a:pt x="18127" y="10639"/>
                </a:lnTo>
                <a:lnTo>
                  <a:pt x="17768" y="10632"/>
                </a:lnTo>
                <a:cubicBezTo>
                  <a:pt x="16861" y="10611"/>
                  <a:pt x="16222" y="10276"/>
                  <a:pt x="16222" y="9819"/>
                </a:cubicBezTo>
                <a:cubicBezTo>
                  <a:pt x="16222" y="9716"/>
                  <a:pt x="16186" y="9647"/>
                  <a:pt x="16141" y="9665"/>
                </a:cubicBezTo>
                <a:cubicBezTo>
                  <a:pt x="16097" y="9684"/>
                  <a:pt x="15926" y="9386"/>
                  <a:pt x="15763" y="9003"/>
                </a:cubicBezTo>
                <a:cubicBezTo>
                  <a:pt x="15600" y="8620"/>
                  <a:pt x="15413" y="8303"/>
                  <a:pt x="15346" y="8297"/>
                </a:cubicBezTo>
                <a:cubicBezTo>
                  <a:pt x="15279" y="8292"/>
                  <a:pt x="15203" y="8220"/>
                  <a:pt x="15176" y="8140"/>
                </a:cubicBezTo>
                <a:cubicBezTo>
                  <a:pt x="15146" y="8048"/>
                  <a:pt x="15052" y="8132"/>
                  <a:pt x="14920" y="8367"/>
                </a:cubicBezTo>
                <a:cubicBezTo>
                  <a:pt x="14806" y="8572"/>
                  <a:pt x="14712" y="8686"/>
                  <a:pt x="14712" y="8620"/>
                </a:cubicBezTo>
                <a:cubicBezTo>
                  <a:pt x="14712" y="8555"/>
                  <a:pt x="14674" y="8573"/>
                  <a:pt x="14626" y="8661"/>
                </a:cubicBezTo>
                <a:cubicBezTo>
                  <a:pt x="14560" y="8785"/>
                  <a:pt x="14502" y="8756"/>
                  <a:pt x="14371" y="8525"/>
                </a:cubicBezTo>
                <a:lnTo>
                  <a:pt x="14201" y="8226"/>
                </a:lnTo>
                <a:lnTo>
                  <a:pt x="13951" y="8759"/>
                </a:lnTo>
                <a:cubicBezTo>
                  <a:pt x="13745" y="9202"/>
                  <a:pt x="13707" y="9378"/>
                  <a:pt x="13731" y="9778"/>
                </a:cubicBezTo>
                <a:cubicBezTo>
                  <a:pt x="13786" y="10685"/>
                  <a:pt x="13757" y="10708"/>
                  <a:pt x="12528" y="10708"/>
                </a:cubicBezTo>
                <a:cubicBezTo>
                  <a:pt x="11924" y="10708"/>
                  <a:pt x="11405" y="10661"/>
                  <a:pt x="11375" y="10605"/>
                </a:cubicBezTo>
                <a:cubicBezTo>
                  <a:pt x="11345" y="10550"/>
                  <a:pt x="11251" y="10502"/>
                  <a:pt x="11165" y="10498"/>
                </a:cubicBezTo>
                <a:cubicBezTo>
                  <a:pt x="11080" y="10494"/>
                  <a:pt x="10940" y="10420"/>
                  <a:pt x="10856" y="10333"/>
                </a:cubicBezTo>
                <a:cubicBezTo>
                  <a:pt x="10724" y="10198"/>
                  <a:pt x="10697" y="10213"/>
                  <a:pt x="10665" y="10440"/>
                </a:cubicBezTo>
                <a:cubicBezTo>
                  <a:pt x="10633" y="10673"/>
                  <a:pt x="10566" y="10708"/>
                  <a:pt x="10130" y="10708"/>
                </a:cubicBezTo>
                <a:lnTo>
                  <a:pt x="9630" y="10708"/>
                </a:lnTo>
                <a:lnTo>
                  <a:pt x="9251" y="10027"/>
                </a:lnTo>
                <a:cubicBezTo>
                  <a:pt x="9041" y="9650"/>
                  <a:pt x="8828" y="9376"/>
                  <a:pt x="8774" y="9414"/>
                </a:cubicBezTo>
                <a:cubicBezTo>
                  <a:pt x="8721" y="9453"/>
                  <a:pt x="8656" y="9418"/>
                  <a:pt x="8630" y="9338"/>
                </a:cubicBezTo>
                <a:cubicBezTo>
                  <a:pt x="8598" y="9241"/>
                  <a:pt x="8403" y="9220"/>
                  <a:pt x="8053" y="9276"/>
                </a:cubicBezTo>
                <a:lnTo>
                  <a:pt x="7525" y="9359"/>
                </a:lnTo>
                <a:lnTo>
                  <a:pt x="7413" y="8953"/>
                </a:lnTo>
                <a:cubicBezTo>
                  <a:pt x="7346" y="8712"/>
                  <a:pt x="7254" y="8562"/>
                  <a:pt x="7185" y="8584"/>
                </a:cubicBezTo>
                <a:cubicBezTo>
                  <a:pt x="7009" y="8642"/>
                  <a:pt x="6937" y="7965"/>
                  <a:pt x="7060" y="7415"/>
                </a:cubicBezTo>
                <a:cubicBezTo>
                  <a:pt x="7147" y="7024"/>
                  <a:pt x="7146" y="6912"/>
                  <a:pt x="7057" y="6592"/>
                </a:cubicBezTo>
                <a:cubicBezTo>
                  <a:pt x="6908" y="6054"/>
                  <a:pt x="6983" y="5954"/>
                  <a:pt x="7468" y="6049"/>
                </a:cubicBezTo>
                <a:cubicBezTo>
                  <a:pt x="7967" y="6147"/>
                  <a:pt x="8448" y="6515"/>
                  <a:pt x="8852" y="7106"/>
                </a:cubicBezTo>
                <a:cubicBezTo>
                  <a:pt x="9119" y="7496"/>
                  <a:pt x="9127" y="7498"/>
                  <a:pt x="8962" y="7159"/>
                </a:cubicBezTo>
                <a:cubicBezTo>
                  <a:pt x="8706" y="6630"/>
                  <a:pt x="8113" y="5942"/>
                  <a:pt x="7739" y="5738"/>
                </a:cubicBezTo>
                <a:cubicBezTo>
                  <a:pt x="7561" y="5641"/>
                  <a:pt x="7129" y="5551"/>
                  <a:pt x="6780" y="5537"/>
                </a:cubicBezTo>
                <a:cubicBezTo>
                  <a:pt x="6240" y="5516"/>
                  <a:pt x="6089" y="5561"/>
                  <a:pt x="5784" y="5834"/>
                </a:cubicBezTo>
                <a:cubicBezTo>
                  <a:pt x="5586" y="6011"/>
                  <a:pt x="5339" y="6186"/>
                  <a:pt x="5235" y="6221"/>
                </a:cubicBezTo>
                <a:cubicBezTo>
                  <a:pt x="4996" y="6303"/>
                  <a:pt x="4863" y="6509"/>
                  <a:pt x="4863" y="6798"/>
                </a:cubicBezTo>
                <a:cubicBezTo>
                  <a:pt x="4863" y="6995"/>
                  <a:pt x="4370" y="8034"/>
                  <a:pt x="4352" y="7876"/>
                </a:cubicBezTo>
                <a:cubicBezTo>
                  <a:pt x="4348" y="7843"/>
                  <a:pt x="4332" y="7562"/>
                  <a:pt x="4317" y="7252"/>
                </a:cubicBezTo>
                <a:cubicBezTo>
                  <a:pt x="4293" y="6756"/>
                  <a:pt x="4323" y="6620"/>
                  <a:pt x="4559" y="6126"/>
                </a:cubicBezTo>
                <a:cubicBezTo>
                  <a:pt x="4996" y="5209"/>
                  <a:pt x="5583" y="4447"/>
                  <a:pt x="6157" y="4047"/>
                </a:cubicBezTo>
                <a:cubicBezTo>
                  <a:pt x="6623" y="3723"/>
                  <a:pt x="6806" y="3671"/>
                  <a:pt x="7497" y="3662"/>
                </a:cubicBezTo>
                <a:cubicBezTo>
                  <a:pt x="7937" y="3656"/>
                  <a:pt x="8374" y="3716"/>
                  <a:pt x="8467" y="3794"/>
                </a:cubicBezTo>
                <a:cubicBezTo>
                  <a:pt x="9165" y="4374"/>
                  <a:pt x="9650" y="4894"/>
                  <a:pt x="9939" y="5370"/>
                </a:cubicBezTo>
                <a:cubicBezTo>
                  <a:pt x="10162" y="5736"/>
                  <a:pt x="10248" y="5824"/>
                  <a:pt x="10192" y="5631"/>
                </a:cubicBezTo>
                <a:cubicBezTo>
                  <a:pt x="9996" y="4945"/>
                  <a:pt x="9098" y="3785"/>
                  <a:pt x="8278" y="3162"/>
                </a:cubicBezTo>
                <a:cubicBezTo>
                  <a:pt x="7648" y="2683"/>
                  <a:pt x="5855" y="2778"/>
                  <a:pt x="5294" y="3320"/>
                </a:cubicBezTo>
                <a:cubicBezTo>
                  <a:pt x="5235" y="3377"/>
                  <a:pt x="5038" y="3552"/>
                  <a:pt x="4857" y="3705"/>
                </a:cubicBezTo>
                <a:cubicBezTo>
                  <a:pt x="4676" y="3859"/>
                  <a:pt x="4401" y="4185"/>
                  <a:pt x="4246" y="4432"/>
                </a:cubicBezTo>
                <a:cubicBezTo>
                  <a:pt x="4090" y="4679"/>
                  <a:pt x="3931" y="4863"/>
                  <a:pt x="3891" y="4839"/>
                </a:cubicBezTo>
                <a:cubicBezTo>
                  <a:pt x="3771" y="4765"/>
                  <a:pt x="3018" y="7077"/>
                  <a:pt x="2817" y="8137"/>
                </a:cubicBezTo>
                <a:cubicBezTo>
                  <a:pt x="2714" y="8684"/>
                  <a:pt x="2610" y="9190"/>
                  <a:pt x="2587" y="9259"/>
                </a:cubicBezTo>
                <a:cubicBezTo>
                  <a:pt x="2564" y="9328"/>
                  <a:pt x="2456" y="9223"/>
                  <a:pt x="2347" y="9027"/>
                </a:cubicBezTo>
                <a:cubicBezTo>
                  <a:pt x="2119" y="8619"/>
                  <a:pt x="2128" y="8429"/>
                  <a:pt x="2441" y="6977"/>
                </a:cubicBezTo>
                <a:cubicBezTo>
                  <a:pt x="2661" y="5957"/>
                  <a:pt x="2818" y="5535"/>
                  <a:pt x="3422" y="4320"/>
                </a:cubicBezTo>
                <a:cubicBezTo>
                  <a:pt x="4021" y="3115"/>
                  <a:pt x="4362" y="2626"/>
                  <a:pt x="5061" y="1974"/>
                </a:cubicBezTo>
                <a:cubicBezTo>
                  <a:pt x="5798" y="1285"/>
                  <a:pt x="6626" y="966"/>
                  <a:pt x="7406" y="1069"/>
                </a:cubicBezTo>
                <a:cubicBezTo>
                  <a:pt x="8344" y="1194"/>
                  <a:pt x="8795" y="1397"/>
                  <a:pt x="9356" y="1947"/>
                </a:cubicBezTo>
                <a:cubicBezTo>
                  <a:pt x="9396" y="1986"/>
                  <a:pt x="9383" y="1914"/>
                  <a:pt x="9329" y="1789"/>
                </a:cubicBezTo>
                <a:cubicBezTo>
                  <a:pt x="9275" y="1664"/>
                  <a:pt x="9190" y="1562"/>
                  <a:pt x="9141" y="1562"/>
                </a:cubicBezTo>
                <a:cubicBezTo>
                  <a:pt x="9092" y="1562"/>
                  <a:pt x="8934" y="1410"/>
                  <a:pt x="8788" y="1225"/>
                </a:cubicBezTo>
                <a:cubicBezTo>
                  <a:pt x="8643" y="1040"/>
                  <a:pt x="8484" y="888"/>
                  <a:pt x="8437" y="888"/>
                </a:cubicBezTo>
                <a:cubicBezTo>
                  <a:pt x="8389" y="887"/>
                  <a:pt x="8263" y="804"/>
                  <a:pt x="8158" y="701"/>
                </a:cubicBezTo>
                <a:cubicBezTo>
                  <a:pt x="8053" y="598"/>
                  <a:pt x="7746" y="403"/>
                  <a:pt x="7475" y="266"/>
                </a:cubicBezTo>
                <a:cubicBezTo>
                  <a:pt x="7127" y="89"/>
                  <a:pt x="6622" y="4"/>
                  <a:pt x="6094" y="0"/>
                </a:cubicBezTo>
                <a:close/>
                <a:moveTo>
                  <a:pt x="12233" y="19646"/>
                </a:moveTo>
                <a:cubicBezTo>
                  <a:pt x="12221" y="19656"/>
                  <a:pt x="12220" y="19682"/>
                  <a:pt x="12233" y="19720"/>
                </a:cubicBezTo>
                <a:cubicBezTo>
                  <a:pt x="12257" y="19794"/>
                  <a:pt x="12307" y="19852"/>
                  <a:pt x="12344" y="19852"/>
                </a:cubicBezTo>
                <a:cubicBezTo>
                  <a:pt x="12447" y="19852"/>
                  <a:pt x="12425" y="19757"/>
                  <a:pt x="12301" y="19668"/>
                </a:cubicBezTo>
                <a:cubicBezTo>
                  <a:pt x="12269" y="19645"/>
                  <a:pt x="12245" y="19637"/>
                  <a:pt x="12233" y="1964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دائرة"/>
          <p:cNvSpPr/>
          <p:nvPr/>
        </p:nvSpPr>
        <p:spPr>
          <a:xfrm>
            <a:off x="20634106" y="0"/>
            <a:ext cx="2685151" cy="268515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432" name="الدرس الاول : التفكير الناقد ومهارات القراءة الدرس الاول : التفكير الناقد ومهارات القراءة  " descr="الدرس الاول : التفكير الناقد ومهارات القراءة الدرس الاول : التفكير الناقد ومهارات القراءة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83" y="1534531"/>
            <a:ext cx="11280146" cy="1016001"/>
          </a:xfrm>
          <a:prstGeom prst="rect">
            <a:avLst/>
          </a:prstGeom>
        </p:spPr>
      </p:pic>
      <p:pic>
        <p:nvPicPr>
          <p:cNvPr id="433" name="IMG_6649.jpeg" descr="IMG_664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23" y="3404484"/>
            <a:ext cx="16523291" cy="8606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G_7016.jpeg" descr="IMG_7016.jpeg"/>
          <p:cNvPicPr>
            <a:picLocks noChangeAspect="1"/>
          </p:cNvPicPr>
          <p:nvPr/>
        </p:nvPicPr>
        <p:blipFill>
          <a:blip r:embed="rId5"/>
          <a:srcRect l="3328" b="1652"/>
          <a:stretch>
            <a:fillRect/>
          </a:stretch>
        </p:blipFill>
        <p:spPr>
          <a:xfrm>
            <a:off x="4337636" y="6689695"/>
            <a:ext cx="4275273" cy="4802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G_7018.jpeg" descr="IMG_7018.jpeg"/>
          <p:cNvPicPr>
            <a:picLocks noChangeAspect="1"/>
          </p:cNvPicPr>
          <p:nvPr/>
        </p:nvPicPr>
        <p:blipFill>
          <a:blip r:embed="rId6"/>
          <a:srcRect l="17591" r="4343"/>
          <a:stretch>
            <a:fillRect/>
          </a:stretch>
        </p:blipFill>
        <p:spPr>
          <a:xfrm>
            <a:off x="9264909" y="7218653"/>
            <a:ext cx="4810896" cy="3188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G_7016.jpeg" descr="IMG_7016.jpeg"/>
          <p:cNvPicPr>
            <a:picLocks noChangeAspect="1"/>
          </p:cNvPicPr>
          <p:nvPr/>
        </p:nvPicPr>
        <p:blipFill>
          <a:blip r:embed="rId2"/>
          <a:srcRect l="3328" b="1652"/>
          <a:stretch>
            <a:fillRect/>
          </a:stretch>
        </p:blipFill>
        <p:spPr>
          <a:xfrm>
            <a:off x="2243972" y="653587"/>
            <a:ext cx="10831502" cy="1216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١٢١ ١٢١" descr="١٢١ ١٢١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178" y="12699999"/>
            <a:ext cx="2309522" cy="1028701"/>
          </a:xfrm>
          <a:prstGeom prst="rect">
            <a:avLst/>
          </a:prstGeom>
        </p:spPr>
      </p:pic>
      <p:pic>
        <p:nvPicPr>
          <p:cNvPr id="439" name="IMG_7021.jpeg" descr="IMG_7021.jpeg"/>
          <p:cNvPicPr>
            <a:picLocks noChangeAspect="1"/>
          </p:cNvPicPr>
          <p:nvPr/>
        </p:nvPicPr>
        <p:blipFill>
          <a:blip r:embed="rId4"/>
          <a:srcRect l="29357" t="4793" r="22040" b="2163"/>
          <a:stretch>
            <a:fillRect/>
          </a:stretch>
        </p:blipFill>
        <p:spPr>
          <a:xfrm>
            <a:off x="14244916" y="2860218"/>
            <a:ext cx="7811594" cy="748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3" extrusionOk="0">
                <a:moveTo>
                  <a:pt x="2334" y="2"/>
                </a:moveTo>
                <a:cubicBezTo>
                  <a:pt x="1958" y="22"/>
                  <a:pt x="1599" y="217"/>
                  <a:pt x="1389" y="570"/>
                </a:cubicBezTo>
                <a:cubicBezTo>
                  <a:pt x="936" y="1330"/>
                  <a:pt x="1364" y="2356"/>
                  <a:pt x="2192" y="2494"/>
                </a:cubicBezTo>
                <a:cubicBezTo>
                  <a:pt x="2569" y="2557"/>
                  <a:pt x="2538" y="2647"/>
                  <a:pt x="2061" y="2853"/>
                </a:cubicBezTo>
                <a:cubicBezTo>
                  <a:pt x="1915" y="2916"/>
                  <a:pt x="1601" y="3101"/>
                  <a:pt x="1364" y="3265"/>
                </a:cubicBezTo>
                <a:cubicBezTo>
                  <a:pt x="1205" y="3375"/>
                  <a:pt x="1101" y="3436"/>
                  <a:pt x="1019" y="3474"/>
                </a:cubicBezTo>
                <a:cubicBezTo>
                  <a:pt x="949" y="3516"/>
                  <a:pt x="895" y="3539"/>
                  <a:pt x="877" y="3528"/>
                </a:cubicBezTo>
                <a:cubicBezTo>
                  <a:pt x="866" y="3521"/>
                  <a:pt x="867" y="3510"/>
                  <a:pt x="862" y="3502"/>
                </a:cubicBezTo>
                <a:cubicBezTo>
                  <a:pt x="835" y="3482"/>
                  <a:pt x="822" y="3443"/>
                  <a:pt x="822" y="3378"/>
                </a:cubicBezTo>
                <a:cubicBezTo>
                  <a:pt x="822" y="3244"/>
                  <a:pt x="558" y="3008"/>
                  <a:pt x="407" y="3008"/>
                </a:cubicBezTo>
                <a:cubicBezTo>
                  <a:pt x="246" y="3008"/>
                  <a:pt x="-15" y="3364"/>
                  <a:pt x="32" y="3519"/>
                </a:cubicBezTo>
                <a:cubicBezTo>
                  <a:pt x="86" y="3695"/>
                  <a:pt x="300" y="3874"/>
                  <a:pt x="422" y="3845"/>
                </a:cubicBezTo>
                <a:cubicBezTo>
                  <a:pt x="586" y="3805"/>
                  <a:pt x="681" y="3973"/>
                  <a:pt x="568" y="4103"/>
                </a:cubicBezTo>
                <a:cubicBezTo>
                  <a:pt x="438" y="4253"/>
                  <a:pt x="176" y="4861"/>
                  <a:pt x="79" y="5242"/>
                </a:cubicBezTo>
                <a:cubicBezTo>
                  <a:pt x="-28" y="5661"/>
                  <a:pt x="-25" y="6583"/>
                  <a:pt x="85" y="7023"/>
                </a:cubicBezTo>
                <a:cubicBezTo>
                  <a:pt x="219" y="7561"/>
                  <a:pt x="609" y="8298"/>
                  <a:pt x="874" y="8514"/>
                </a:cubicBezTo>
                <a:cubicBezTo>
                  <a:pt x="961" y="8586"/>
                  <a:pt x="957" y="8651"/>
                  <a:pt x="800" y="9370"/>
                </a:cubicBezTo>
                <a:cubicBezTo>
                  <a:pt x="302" y="11660"/>
                  <a:pt x="779" y="14350"/>
                  <a:pt x="2046" y="16396"/>
                </a:cubicBezTo>
                <a:cubicBezTo>
                  <a:pt x="2345" y="16879"/>
                  <a:pt x="2986" y="17710"/>
                  <a:pt x="3175" y="17861"/>
                </a:cubicBezTo>
                <a:cubicBezTo>
                  <a:pt x="3248" y="17919"/>
                  <a:pt x="3250" y="17981"/>
                  <a:pt x="3191" y="18260"/>
                </a:cubicBezTo>
                <a:cubicBezTo>
                  <a:pt x="3152" y="18442"/>
                  <a:pt x="3113" y="18725"/>
                  <a:pt x="3106" y="18889"/>
                </a:cubicBezTo>
                <a:cubicBezTo>
                  <a:pt x="3091" y="19255"/>
                  <a:pt x="3168" y="19326"/>
                  <a:pt x="3637" y="19384"/>
                </a:cubicBezTo>
                <a:cubicBezTo>
                  <a:pt x="3823" y="19407"/>
                  <a:pt x="4069" y="19451"/>
                  <a:pt x="4182" y="19483"/>
                </a:cubicBezTo>
                <a:cubicBezTo>
                  <a:pt x="4296" y="19515"/>
                  <a:pt x="4740" y="19611"/>
                  <a:pt x="5172" y="19697"/>
                </a:cubicBezTo>
                <a:cubicBezTo>
                  <a:pt x="5634" y="19789"/>
                  <a:pt x="6109" y="19925"/>
                  <a:pt x="6323" y="20027"/>
                </a:cubicBezTo>
                <a:cubicBezTo>
                  <a:pt x="6523" y="20124"/>
                  <a:pt x="6873" y="20251"/>
                  <a:pt x="7100" y="20310"/>
                </a:cubicBezTo>
                <a:cubicBezTo>
                  <a:pt x="7327" y="20369"/>
                  <a:pt x="7564" y="20440"/>
                  <a:pt x="7629" y="20468"/>
                </a:cubicBezTo>
                <a:cubicBezTo>
                  <a:pt x="7817" y="20548"/>
                  <a:pt x="9529" y="20728"/>
                  <a:pt x="9739" y="20689"/>
                </a:cubicBezTo>
                <a:cubicBezTo>
                  <a:pt x="9844" y="20670"/>
                  <a:pt x="10193" y="20709"/>
                  <a:pt x="10517" y="20775"/>
                </a:cubicBezTo>
                <a:cubicBezTo>
                  <a:pt x="10841" y="20841"/>
                  <a:pt x="11452" y="20963"/>
                  <a:pt x="11874" y="21045"/>
                </a:cubicBezTo>
                <a:cubicBezTo>
                  <a:pt x="12295" y="21127"/>
                  <a:pt x="12786" y="21226"/>
                  <a:pt x="12964" y="21265"/>
                </a:cubicBezTo>
                <a:cubicBezTo>
                  <a:pt x="13143" y="21303"/>
                  <a:pt x="13527" y="21386"/>
                  <a:pt x="13819" y="21447"/>
                </a:cubicBezTo>
                <a:cubicBezTo>
                  <a:pt x="14458" y="21583"/>
                  <a:pt x="14816" y="21599"/>
                  <a:pt x="14895" y="21495"/>
                </a:cubicBezTo>
                <a:cubicBezTo>
                  <a:pt x="14928" y="21453"/>
                  <a:pt x="15051" y="20908"/>
                  <a:pt x="15168" y="20282"/>
                </a:cubicBezTo>
                <a:cubicBezTo>
                  <a:pt x="15286" y="19657"/>
                  <a:pt x="15411" y="18989"/>
                  <a:pt x="15447" y="18798"/>
                </a:cubicBezTo>
                <a:cubicBezTo>
                  <a:pt x="15506" y="18483"/>
                  <a:pt x="15551" y="18414"/>
                  <a:pt x="15950" y="18011"/>
                </a:cubicBezTo>
                <a:cubicBezTo>
                  <a:pt x="16542" y="17412"/>
                  <a:pt x="17211" y="16492"/>
                  <a:pt x="17608" y="15732"/>
                </a:cubicBezTo>
                <a:cubicBezTo>
                  <a:pt x="17779" y="15404"/>
                  <a:pt x="18151" y="14442"/>
                  <a:pt x="18216" y="14158"/>
                </a:cubicBezTo>
                <a:cubicBezTo>
                  <a:pt x="18254" y="13993"/>
                  <a:pt x="18307" y="13802"/>
                  <a:pt x="18335" y="13734"/>
                </a:cubicBezTo>
                <a:cubicBezTo>
                  <a:pt x="18493" y="13344"/>
                  <a:pt x="18694" y="11601"/>
                  <a:pt x="18650" y="11000"/>
                </a:cubicBezTo>
                <a:cubicBezTo>
                  <a:pt x="18601" y="10324"/>
                  <a:pt x="18604" y="10204"/>
                  <a:pt x="18676" y="10114"/>
                </a:cubicBezTo>
                <a:cubicBezTo>
                  <a:pt x="18749" y="10022"/>
                  <a:pt x="19241" y="9737"/>
                  <a:pt x="20747" y="8912"/>
                </a:cubicBezTo>
                <a:cubicBezTo>
                  <a:pt x="21088" y="8725"/>
                  <a:pt x="21414" y="8543"/>
                  <a:pt x="21470" y="8507"/>
                </a:cubicBezTo>
                <a:cubicBezTo>
                  <a:pt x="21562" y="8449"/>
                  <a:pt x="21512" y="8326"/>
                  <a:pt x="20982" y="7316"/>
                </a:cubicBezTo>
                <a:cubicBezTo>
                  <a:pt x="20658" y="6696"/>
                  <a:pt x="20391" y="6179"/>
                  <a:pt x="20391" y="6164"/>
                </a:cubicBezTo>
                <a:cubicBezTo>
                  <a:pt x="20391" y="6150"/>
                  <a:pt x="20348" y="6070"/>
                  <a:pt x="20295" y="5986"/>
                </a:cubicBezTo>
                <a:lnTo>
                  <a:pt x="20199" y="5833"/>
                </a:lnTo>
                <a:lnTo>
                  <a:pt x="19632" y="6152"/>
                </a:lnTo>
                <a:cubicBezTo>
                  <a:pt x="19320" y="6327"/>
                  <a:pt x="18973" y="6522"/>
                  <a:pt x="18859" y="6585"/>
                </a:cubicBezTo>
                <a:cubicBezTo>
                  <a:pt x="18746" y="6648"/>
                  <a:pt x="18463" y="6821"/>
                  <a:pt x="18229" y="6969"/>
                </a:cubicBezTo>
                <a:cubicBezTo>
                  <a:pt x="18030" y="7096"/>
                  <a:pt x="17920" y="7166"/>
                  <a:pt x="17840" y="7172"/>
                </a:cubicBezTo>
                <a:lnTo>
                  <a:pt x="17810" y="7193"/>
                </a:lnTo>
                <a:lnTo>
                  <a:pt x="17801" y="7172"/>
                </a:lnTo>
                <a:cubicBezTo>
                  <a:pt x="17717" y="7150"/>
                  <a:pt x="17662" y="7026"/>
                  <a:pt x="17540" y="6768"/>
                </a:cubicBezTo>
                <a:cubicBezTo>
                  <a:pt x="17170" y="5989"/>
                  <a:pt x="16693" y="5343"/>
                  <a:pt x="15841" y="4472"/>
                </a:cubicBezTo>
                <a:cubicBezTo>
                  <a:pt x="14783" y="3391"/>
                  <a:pt x="13263" y="2506"/>
                  <a:pt x="11903" y="2183"/>
                </a:cubicBezTo>
                <a:cubicBezTo>
                  <a:pt x="11660" y="2126"/>
                  <a:pt x="11342" y="2047"/>
                  <a:pt x="11197" y="2007"/>
                </a:cubicBezTo>
                <a:cubicBezTo>
                  <a:pt x="11034" y="1963"/>
                  <a:pt x="10464" y="1933"/>
                  <a:pt x="9724" y="1933"/>
                </a:cubicBezTo>
                <a:cubicBezTo>
                  <a:pt x="8138" y="1932"/>
                  <a:pt x="7441" y="2061"/>
                  <a:pt x="6157" y="2596"/>
                </a:cubicBezTo>
                <a:cubicBezTo>
                  <a:pt x="6061" y="2636"/>
                  <a:pt x="5812" y="2761"/>
                  <a:pt x="5604" y="2870"/>
                </a:cubicBezTo>
                <a:cubicBezTo>
                  <a:pt x="5396" y="2980"/>
                  <a:pt x="5195" y="3069"/>
                  <a:pt x="5157" y="3069"/>
                </a:cubicBezTo>
                <a:cubicBezTo>
                  <a:pt x="5119" y="3069"/>
                  <a:pt x="4953" y="3002"/>
                  <a:pt x="4788" y="2918"/>
                </a:cubicBezTo>
                <a:cubicBezTo>
                  <a:pt x="4369" y="2708"/>
                  <a:pt x="3750" y="2568"/>
                  <a:pt x="3301" y="2585"/>
                </a:cubicBezTo>
                <a:cubicBezTo>
                  <a:pt x="3092" y="2592"/>
                  <a:pt x="2913" y="2573"/>
                  <a:pt x="2902" y="2541"/>
                </a:cubicBezTo>
                <a:cubicBezTo>
                  <a:pt x="2901" y="2538"/>
                  <a:pt x="2915" y="2523"/>
                  <a:pt x="2917" y="2517"/>
                </a:cubicBezTo>
                <a:cubicBezTo>
                  <a:pt x="2907" y="2498"/>
                  <a:pt x="2929" y="2467"/>
                  <a:pt x="2965" y="2434"/>
                </a:cubicBezTo>
                <a:cubicBezTo>
                  <a:pt x="2965" y="2433"/>
                  <a:pt x="2966" y="2431"/>
                  <a:pt x="2967" y="2430"/>
                </a:cubicBezTo>
                <a:cubicBezTo>
                  <a:pt x="3010" y="2379"/>
                  <a:pt x="3072" y="2318"/>
                  <a:pt x="3141" y="2258"/>
                </a:cubicBezTo>
                <a:cubicBezTo>
                  <a:pt x="3468" y="1973"/>
                  <a:pt x="3592" y="1698"/>
                  <a:pt x="3592" y="1261"/>
                </a:cubicBezTo>
                <a:cubicBezTo>
                  <a:pt x="3592" y="827"/>
                  <a:pt x="3492" y="570"/>
                  <a:pt x="3223" y="324"/>
                </a:cubicBezTo>
                <a:cubicBezTo>
                  <a:pt x="3011" y="130"/>
                  <a:pt x="2753" y="25"/>
                  <a:pt x="2495" y="4"/>
                </a:cubicBezTo>
                <a:cubicBezTo>
                  <a:pt x="2441" y="0"/>
                  <a:pt x="2387" y="-1"/>
                  <a:pt x="2334" y="2"/>
                </a:cubicBezTo>
                <a:close/>
                <a:moveTo>
                  <a:pt x="21422" y="639"/>
                </a:moveTo>
                <a:cubicBezTo>
                  <a:pt x="21340" y="629"/>
                  <a:pt x="21300" y="641"/>
                  <a:pt x="21284" y="683"/>
                </a:cubicBezTo>
                <a:cubicBezTo>
                  <a:pt x="21280" y="701"/>
                  <a:pt x="21276" y="718"/>
                  <a:pt x="21275" y="739"/>
                </a:cubicBezTo>
                <a:cubicBezTo>
                  <a:pt x="21276" y="807"/>
                  <a:pt x="21300" y="848"/>
                  <a:pt x="21330" y="828"/>
                </a:cubicBezTo>
                <a:cubicBezTo>
                  <a:pt x="21352" y="814"/>
                  <a:pt x="21376" y="821"/>
                  <a:pt x="21398" y="836"/>
                </a:cubicBezTo>
                <a:cubicBezTo>
                  <a:pt x="21424" y="841"/>
                  <a:pt x="21453" y="849"/>
                  <a:pt x="21481" y="860"/>
                </a:cubicBezTo>
                <a:cubicBezTo>
                  <a:pt x="21526" y="879"/>
                  <a:pt x="21547" y="883"/>
                  <a:pt x="21572" y="889"/>
                </a:cubicBezTo>
                <a:cubicBezTo>
                  <a:pt x="21569" y="871"/>
                  <a:pt x="21560" y="857"/>
                  <a:pt x="21564" y="834"/>
                </a:cubicBezTo>
                <a:cubicBezTo>
                  <a:pt x="21569" y="805"/>
                  <a:pt x="21546" y="748"/>
                  <a:pt x="21512" y="705"/>
                </a:cubicBezTo>
                <a:cubicBezTo>
                  <a:pt x="21500" y="690"/>
                  <a:pt x="21504" y="674"/>
                  <a:pt x="21501" y="658"/>
                </a:cubicBezTo>
                <a:cubicBezTo>
                  <a:pt x="21475" y="650"/>
                  <a:pt x="21449" y="642"/>
                  <a:pt x="21422" y="63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G_7006.jpeg" descr="IMG_7006.jpeg"/>
          <p:cNvPicPr>
            <a:picLocks noChangeAspect="1"/>
          </p:cNvPicPr>
          <p:nvPr/>
        </p:nvPicPr>
        <p:blipFill>
          <a:blip r:embed="rId2"/>
          <a:srcRect l="8049" r="8378" b="15947"/>
          <a:stretch>
            <a:fillRect/>
          </a:stretch>
        </p:blipFill>
        <p:spPr>
          <a:xfrm>
            <a:off x="6152522" y="-216392"/>
            <a:ext cx="12079288" cy="12148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94" y="0"/>
                </a:moveTo>
                <a:lnTo>
                  <a:pt x="15575" y="3212"/>
                </a:lnTo>
                <a:lnTo>
                  <a:pt x="15557" y="6425"/>
                </a:lnTo>
                <a:lnTo>
                  <a:pt x="10808" y="6425"/>
                </a:lnTo>
                <a:lnTo>
                  <a:pt x="6058" y="6425"/>
                </a:lnTo>
                <a:lnTo>
                  <a:pt x="6039" y="3212"/>
                </a:lnTo>
                <a:lnTo>
                  <a:pt x="6021" y="48"/>
                </a:lnTo>
                <a:cubicBezTo>
                  <a:pt x="5875" y="66"/>
                  <a:pt x="5809" y="88"/>
                  <a:pt x="5807" y="121"/>
                </a:cubicBezTo>
                <a:cubicBezTo>
                  <a:pt x="5804" y="188"/>
                  <a:pt x="5796" y="1634"/>
                  <a:pt x="5790" y="3334"/>
                </a:cubicBezTo>
                <a:lnTo>
                  <a:pt x="5778" y="6425"/>
                </a:lnTo>
                <a:lnTo>
                  <a:pt x="2889" y="6443"/>
                </a:lnTo>
                <a:lnTo>
                  <a:pt x="0" y="6461"/>
                </a:lnTo>
                <a:lnTo>
                  <a:pt x="40" y="7901"/>
                </a:lnTo>
                <a:cubicBezTo>
                  <a:pt x="62" y="8693"/>
                  <a:pt x="82" y="12084"/>
                  <a:pt x="83" y="15436"/>
                </a:cubicBezTo>
                <a:lnTo>
                  <a:pt x="85" y="21530"/>
                </a:lnTo>
                <a:lnTo>
                  <a:pt x="8275" y="21548"/>
                </a:lnTo>
                <a:cubicBezTo>
                  <a:pt x="12780" y="21558"/>
                  <a:pt x="17620" y="21574"/>
                  <a:pt x="19032" y="21583"/>
                </a:cubicBezTo>
                <a:lnTo>
                  <a:pt x="21600" y="21600"/>
                </a:lnTo>
                <a:lnTo>
                  <a:pt x="21600" y="14031"/>
                </a:lnTo>
                <a:lnTo>
                  <a:pt x="21600" y="6461"/>
                </a:lnTo>
                <a:lnTo>
                  <a:pt x="18684" y="6443"/>
                </a:lnTo>
                <a:lnTo>
                  <a:pt x="15767" y="6425"/>
                </a:lnTo>
                <a:lnTo>
                  <a:pt x="15749" y="3212"/>
                </a:lnTo>
                <a:lnTo>
                  <a:pt x="15732" y="0"/>
                </a:lnTo>
                <a:lnTo>
                  <a:pt x="1559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446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447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448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7025.jpeg" descr="IMG_7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51" y="103403"/>
            <a:ext cx="13310098" cy="13208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بيضاوي"/>
          <p:cNvSpPr/>
          <p:nvPr/>
        </p:nvSpPr>
        <p:spPr>
          <a:xfrm>
            <a:off x="17388228" y="4062369"/>
            <a:ext cx="4410275" cy="367694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0" name="الدرس الاول : التفكير الناقد ومهارات القراءة الدرس الاول : التفكير الناقد ومهارات القراءة  " descr="الدرس الاول : التفكير الناقد ومهارات القراءة الدرس الاول : التفكير الناقد ومهارات القراءة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83" y="6511954"/>
            <a:ext cx="11280146" cy="1016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دائرة"/>
          <p:cNvSpPr/>
          <p:nvPr/>
        </p:nvSpPr>
        <p:spPr>
          <a:xfrm>
            <a:off x="20634106" y="0"/>
            <a:ext cx="2685151" cy="268515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3" name="الدرس الاول : التفكير الناقد ومهارات القراءة الدرس الاول : التفكير الناقد ومهارات القراءة  " descr="الدرس الاول : التفكير الناقد ومهارات القراءة الدرس الاول : التفكير الناقد ومهارات القراءة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83" y="1534531"/>
            <a:ext cx="11280146" cy="1016001"/>
          </a:xfrm>
          <a:prstGeom prst="rect">
            <a:avLst/>
          </a:prstGeom>
        </p:spPr>
      </p:pic>
      <p:pic>
        <p:nvPicPr>
          <p:cNvPr id="174" name="IMG_6649.jpeg" descr="IMG_664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23" y="3404484"/>
            <a:ext cx="16523291" cy="8606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دائرة"/>
          <p:cNvSpPr/>
          <p:nvPr/>
        </p:nvSpPr>
        <p:spPr>
          <a:xfrm>
            <a:off x="20634106" y="0"/>
            <a:ext cx="2685151" cy="268515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177" name="الدرس الاول : التفكير الناقد ومهارات القراءة الدرس الاول : التفكير الناقد ومهارات القراءة  " descr="الدرس الاول : التفكير الناقد ومهارات القراءة الدرس الاول : التفكير الناقد ومهارات القراءة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83" y="1534531"/>
            <a:ext cx="11280146" cy="1016001"/>
          </a:xfrm>
          <a:prstGeom prst="rect">
            <a:avLst/>
          </a:prstGeom>
        </p:spPr>
      </p:pic>
      <p:pic>
        <p:nvPicPr>
          <p:cNvPr id="178" name="اهداف الدرس اهداف الدرس  " descr="اهداف الدرس اهداف الدرس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989" y="3498245"/>
            <a:ext cx="7202383" cy="1028701"/>
          </a:xfrm>
          <a:prstGeom prst="rect">
            <a:avLst/>
          </a:prstGeom>
        </p:spPr>
      </p:pic>
      <p:sp>
        <p:nvSpPr>
          <p:cNvPr id="179" name="مربع نص 5"/>
          <p:cNvSpPr txBox="1"/>
          <p:nvPr/>
        </p:nvSpPr>
        <p:spPr>
          <a:xfrm>
            <a:off x="2399632" y="6481475"/>
            <a:ext cx="19157733" cy="2964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أحدد خصائص القراءة النافعة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أميز بين القراءة السلبية والقراءة النشطة </a:t>
            </a:r>
          </a:p>
          <a:p>
            <a:pPr marL="740833" indent="-740833" algn="r" defTabSz="1828800" rtl="0">
              <a:lnSpc>
                <a:spcPct val="150000"/>
              </a:lnSpc>
              <a:buSzPct val="100000"/>
              <a:buAutoNum type="arabicPeriod"/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أستنتج علاقة القراءة بالتفكير الناقد </a:t>
            </a:r>
          </a:p>
        </p:txBody>
      </p:sp>
      <p:pic>
        <p:nvPicPr>
          <p:cNvPr id="180" name="IMG_6942.jpeg" descr="IMG_6942.jpeg"/>
          <p:cNvPicPr>
            <a:picLocks noChangeAspect="1"/>
          </p:cNvPicPr>
          <p:nvPr/>
        </p:nvPicPr>
        <p:blipFill>
          <a:blip r:embed="rId5"/>
          <a:srcRect l="37069" t="8494" r="39326" b="53527"/>
          <a:stretch>
            <a:fillRect/>
          </a:stretch>
        </p:blipFill>
        <p:spPr>
          <a:xfrm>
            <a:off x="4557753" y="7371848"/>
            <a:ext cx="6103155" cy="6032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3" extrusionOk="0">
                <a:moveTo>
                  <a:pt x="11129" y="1"/>
                </a:moveTo>
                <a:cubicBezTo>
                  <a:pt x="10557" y="-7"/>
                  <a:pt x="9979" y="30"/>
                  <a:pt x="9402" y="121"/>
                </a:cubicBezTo>
                <a:cubicBezTo>
                  <a:pt x="4949" y="819"/>
                  <a:pt x="1701" y="3561"/>
                  <a:pt x="414" y="7703"/>
                </a:cubicBezTo>
                <a:cubicBezTo>
                  <a:pt x="112" y="8675"/>
                  <a:pt x="2" y="9358"/>
                  <a:pt x="0" y="10857"/>
                </a:cubicBezTo>
                <a:cubicBezTo>
                  <a:pt x="-1" y="11357"/>
                  <a:pt x="11" y="11948"/>
                  <a:pt x="31" y="12670"/>
                </a:cubicBezTo>
                <a:cubicBezTo>
                  <a:pt x="257" y="13747"/>
                  <a:pt x="553" y="14844"/>
                  <a:pt x="705" y="15129"/>
                </a:cubicBezTo>
                <a:cubicBezTo>
                  <a:pt x="861" y="15424"/>
                  <a:pt x="1040" y="15961"/>
                  <a:pt x="1101" y="16327"/>
                </a:cubicBezTo>
                <a:cubicBezTo>
                  <a:pt x="1130" y="16499"/>
                  <a:pt x="1236" y="16745"/>
                  <a:pt x="1375" y="17017"/>
                </a:cubicBezTo>
                <a:cubicBezTo>
                  <a:pt x="1492" y="17140"/>
                  <a:pt x="1633" y="17304"/>
                  <a:pt x="1803" y="17545"/>
                </a:cubicBezTo>
                <a:cubicBezTo>
                  <a:pt x="2130" y="18008"/>
                  <a:pt x="2776" y="18750"/>
                  <a:pt x="3241" y="19191"/>
                </a:cubicBezTo>
                <a:cubicBezTo>
                  <a:pt x="4072" y="19976"/>
                  <a:pt x="5733" y="21093"/>
                  <a:pt x="6354" y="21285"/>
                </a:cubicBezTo>
                <a:cubicBezTo>
                  <a:pt x="6527" y="21338"/>
                  <a:pt x="6756" y="21459"/>
                  <a:pt x="6864" y="21553"/>
                </a:cubicBezTo>
                <a:cubicBezTo>
                  <a:pt x="6878" y="21566"/>
                  <a:pt x="6908" y="21580"/>
                  <a:pt x="6927" y="21593"/>
                </a:cubicBezTo>
                <a:lnTo>
                  <a:pt x="14520" y="21593"/>
                </a:lnTo>
                <a:cubicBezTo>
                  <a:pt x="16202" y="20995"/>
                  <a:pt x="17773" y="19962"/>
                  <a:pt x="19001" y="18632"/>
                </a:cubicBezTo>
                <a:cubicBezTo>
                  <a:pt x="19050" y="18578"/>
                  <a:pt x="19065" y="18577"/>
                  <a:pt x="19112" y="18529"/>
                </a:cubicBezTo>
                <a:cubicBezTo>
                  <a:pt x="19222" y="18369"/>
                  <a:pt x="19340" y="18201"/>
                  <a:pt x="19495" y="18000"/>
                </a:cubicBezTo>
                <a:cubicBezTo>
                  <a:pt x="19512" y="17978"/>
                  <a:pt x="19531" y="17949"/>
                  <a:pt x="19548" y="17926"/>
                </a:cubicBezTo>
                <a:cubicBezTo>
                  <a:pt x="19618" y="17790"/>
                  <a:pt x="19721" y="17613"/>
                  <a:pt x="19863" y="17413"/>
                </a:cubicBezTo>
                <a:cubicBezTo>
                  <a:pt x="19959" y="17278"/>
                  <a:pt x="20050" y="17087"/>
                  <a:pt x="20145" y="16930"/>
                </a:cubicBezTo>
                <a:cubicBezTo>
                  <a:pt x="20183" y="16795"/>
                  <a:pt x="20251" y="16633"/>
                  <a:pt x="20362" y="16463"/>
                </a:cubicBezTo>
                <a:cubicBezTo>
                  <a:pt x="20564" y="16151"/>
                  <a:pt x="20993" y="15102"/>
                  <a:pt x="21318" y="14129"/>
                </a:cubicBezTo>
                <a:cubicBezTo>
                  <a:pt x="21402" y="13879"/>
                  <a:pt x="21483" y="13698"/>
                  <a:pt x="21567" y="13479"/>
                </a:cubicBezTo>
                <a:cubicBezTo>
                  <a:pt x="21572" y="13047"/>
                  <a:pt x="21576" y="12698"/>
                  <a:pt x="21579" y="12124"/>
                </a:cubicBezTo>
                <a:lnTo>
                  <a:pt x="21599" y="8004"/>
                </a:lnTo>
                <a:lnTo>
                  <a:pt x="20790" y="6339"/>
                </a:lnTo>
                <a:cubicBezTo>
                  <a:pt x="18903" y="2471"/>
                  <a:pt x="15134" y="60"/>
                  <a:pt x="1112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 advAuto="0"/>
      <p:bldP spid="179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6944.jpeg" descr="IMG_6944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5503" y="843190"/>
            <a:ext cx="11216862" cy="56641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Microsoft Office PowerPoint</Application>
  <PresentationFormat>Custom</PresentationFormat>
  <Paragraphs>126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Avenir Heavy</vt:lpstr>
      <vt:lpstr>Calibri</vt:lpstr>
      <vt:lpstr>Damascus Bold</vt:lpstr>
      <vt:lpstr>Damascus Regular</vt:lpstr>
      <vt:lpstr>Farah Regular</vt:lpstr>
      <vt:lpstr>Geeza Pro Bold</vt:lpstr>
      <vt:lpstr>Geeza Pro Regular</vt:lpstr>
      <vt:lpstr>Helvetica</vt:lpstr>
      <vt:lpstr>Helvetica Neue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</dc:creator>
  <cp:lastModifiedBy>Microsoft account</cp:lastModifiedBy>
  <cp:revision>2</cp:revision>
  <dcterms:modified xsi:type="dcterms:W3CDTF">2021-10-02T18:24:00Z</dcterms:modified>
</cp:coreProperties>
</file>