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67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078F68D-90FA-495F-8E54-A87662E5DC4D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6AB824-BD39-47CF-89E0-2F0EB0971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7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277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3676650" y="3228975"/>
            <a:ext cx="581025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27865" y="2415478"/>
            <a:ext cx="6519066" cy="21660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20"/>
            <a:ext cx="6519066" cy="17676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619876"/>
            <a:ext cx="6526894" cy="226024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                                                                        </a:t>
            </a:r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4000500" y="4738622"/>
            <a:ext cx="27857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</a:t>
            </a:r>
            <a:r>
              <a:rPr lang="ar-SA" sz="1200" b="1" dirty="0" smtClean="0">
                <a:solidFill>
                  <a:prstClr val="black"/>
                </a:solidFill>
              </a:rPr>
              <a:t> أكملي الفراغ بما يناسبه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marL="228600" lvl="0" indent="-228600">
              <a:buAutoNum type="arabic1Minus"/>
            </a:pPr>
            <a:r>
              <a:rPr lang="ar-SA" sz="1200" b="1" dirty="0" smtClean="0">
                <a:solidFill>
                  <a:prstClr val="black"/>
                </a:solidFill>
              </a:rPr>
              <a:t>................هو حالة الجو في مكان معين خلال يوم أو عدة أيام   </a:t>
            </a:r>
          </a:p>
          <a:p>
            <a:pPr marL="228600" lvl="0" indent="-228600">
              <a:buAutoNum type="arabic1Minus"/>
            </a:pPr>
            <a:endParaRPr lang="ar-SA" sz="1200" b="1" dirty="0" smtClean="0">
              <a:solidFill>
                <a:prstClr val="black"/>
              </a:solidFill>
            </a:endParaRPr>
          </a:p>
          <a:p>
            <a:pPr marL="228600" lvl="0" indent="-228600">
              <a:buAutoNum type="arabic1Minus"/>
            </a:pPr>
            <a:endParaRPr lang="ar-SA" sz="1200" b="1" dirty="0" smtClean="0">
              <a:solidFill>
                <a:prstClr val="black"/>
              </a:solidFill>
            </a:endParaRPr>
          </a:p>
          <a:p>
            <a:pPr marL="228600" lvl="0" indent="-228600">
              <a:buAutoNum type="arabic1Minus"/>
            </a:pPr>
            <a:r>
              <a:rPr lang="ar-SA" sz="1200" b="1" dirty="0" smtClean="0">
                <a:solidFill>
                  <a:prstClr val="black"/>
                </a:solidFill>
              </a:rPr>
              <a:t> </a:t>
            </a:r>
            <a:r>
              <a:rPr lang="ar-SA" sz="1200" b="1" dirty="0" smtClean="0"/>
              <a:t>تعرف حالة الطقس في مكان معين على مدى فترة زمنية طويلة </a:t>
            </a:r>
            <a:r>
              <a:rPr lang="ar-SA" sz="1200" b="1" dirty="0" err="1" smtClean="0"/>
              <a:t>بـ</a:t>
            </a:r>
            <a:r>
              <a:rPr lang="ar-SA" sz="1200" b="1" dirty="0" smtClean="0"/>
              <a:t>......................</a:t>
            </a:r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235257" y="6760692"/>
            <a:ext cx="3460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</a:t>
            </a:r>
            <a:r>
              <a:rPr lang="ar-SA" sz="1200" b="1" dirty="0" smtClean="0"/>
              <a:t> : </a:t>
            </a:r>
          </a:p>
          <a:p>
            <a:endParaRPr lang="ar-SA" sz="1200" b="1" dirty="0" smtClean="0"/>
          </a:p>
          <a:p>
            <a:r>
              <a:rPr lang="ar-SA" sz="1200" b="1" dirty="0" smtClean="0"/>
              <a:t>ضعي خط تحت الصور التي تمثل التغير </a:t>
            </a:r>
            <a:r>
              <a:rPr lang="ar-SA" sz="1200" b="1" dirty="0" err="1" smtClean="0"/>
              <a:t>الفزيائي</a:t>
            </a:r>
            <a:r>
              <a:rPr lang="ar-SA" sz="1200" b="1" dirty="0" smtClean="0"/>
              <a:t>؟</a:t>
            </a:r>
            <a:endParaRPr lang="en-US" sz="1200" dirty="0" smtClean="0"/>
          </a:p>
          <a:p>
            <a:r>
              <a:rPr lang="ar-SA" sz="1200" b="1" dirty="0" smtClean="0"/>
              <a:t> </a:t>
            </a:r>
            <a:endParaRPr lang="en-US" sz="1200" dirty="0" smtClean="0"/>
          </a:p>
          <a:p>
            <a:r>
              <a:rPr lang="en-US" sz="1200" b="1" dirty="0" smtClean="0"/>
              <a:t> </a:t>
            </a:r>
            <a:endParaRPr lang="en-US" sz="1200" dirty="0" smtClean="0"/>
          </a:p>
          <a:p>
            <a:pPr lvl="0"/>
            <a:r>
              <a:rPr lang="ar-SA" sz="1200" b="1" u="sng" dirty="0" smtClean="0">
                <a:solidFill>
                  <a:prstClr val="black"/>
                </a:solidFill>
              </a:rPr>
              <a:t> </a:t>
            </a:r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تعداد العناصر التي تحدد حالة الطقس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400050" y="4842745"/>
          <a:ext cx="3221589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0794"/>
                <a:gridCol w="796501"/>
                <a:gridCol w="750094"/>
                <a:gridCol w="601345"/>
                <a:gridCol w="350282"/>
                <a:gridCol w="222573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الطقس </a:t>
                      </a:r>
                    </a:p>
                    <a:p>
                      <a:pPr algn="ctr" rtl="1"/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معرفةمفهوم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المناخ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رقمه24-28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غيرمتقن</a:t>
                      </a:r>
                      <a:endParaRPr lang="ar-SA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غيرمتقن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206291" y="683403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تعين  التغير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الفزيائي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من خلال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قراءة مجموعة من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278918" y="495592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 smtClean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dirty="0" smtClean="0">
                  <a:solidFill>
                    <a:schemeClr val="tx1"/>
                  </a:solidFill>
                </a:rPr>
                <a:t>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</a:t>
              </a:r>
              <a:r>
                <a:rPr lang="ar-SA" sz="1600" dirty="0" smtClean="0">
                  <a:solidFill>
                    <a:srgbClr val="FF0000"/>
                  </a:solidFill>
                </a:rPr>
                <a:t> 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مادة العلوم /  الفترة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الثالثة</a:t>
              </a:r>
              <a:endParaRPr lang="ar-SA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62" y="340056"/>
            <a:ext cx="753979" cy="565484"/>
          </a:xfrm>
          <a:prstGeom prst="rect">
            <a:avLst/>
          </a:prstGeom>
        </p:spPr>
      </p:pic>
      <p:sp>
        <p:nvSpPr>
          <p:cNvPr id="27" name="مربع نص 26"/>
          <p:cNvSpPr txBox="1"/>
          <p:nvPr/>
        </p:nvSpPr>
        <p:spPr>
          <a:xfrm>
            <a:off x="5676900" y="3867149"/>
            <a:ext cx="7143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الجبل</a:t>
            </a:r>
            <a:endParaRPr lang="ar-SA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4643060" y="3895725"/>
            <a:ext cx="7232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ar-SA" dirty="0" smtClean="0"/>
              <a:t>الهطول</a:t>
            </a:r>
            <a:endParaRPr lang="ar-SA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2486467" y="3897274"/>
            <a:ext cx="7715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الضوء</a:t>
            </a:r>
            <a:endParaRPr lang="ar-SA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543300" y="3886200"/>
            <a:ext cx="7143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الرياح</a:t>
            </a:r>
            <a:endParaRPr lang="ar-SA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4457700" y="2552700"/>
            <a:ext cx="220027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/>
              <a:t>السؤال الأول :</a:t>
            </a:r>
            <a:endParaRPr lang="ar-SA" sz="1200" b="1" dirty="0" smtClean="0"/>
          </a:p>
          <a:p>
            <a:r>
              <a:rPr lang="ar-SA" sz="1200" b="1" dirty="0" smtClean="0"/>
              <a:t>      اختاري </a:t>
            </a:r>
            <a:r>
              <a:rPr lang="ar-SA" sz="1200" b="1" dirty="0" err="1" smtClean="0"/>
              <a:t>الاجابة</a:t>
            </a:r>
            <a:r>
              <a:rPr lang="ar-SA" sz="1200" b="1" dirty="0" smtClean="0"/>
              <a:t> </a:t>
            </a:r>
            <a:r>
              <a:rPr lang="ar-SA" sz="1200" b="1" dirty="0" err="1" smtClean="0"/>
              <a:t>الصحيحه</a:t>
            </a:r>
            <a:r>
              <a:rPr lang="ar-SA" sz="1200" b="1" dirty="0" smtClean="0"/>
              <a:t>:</a:t>
            </a:r>
          </a:p>
          <a:p>
            <a:endParaRPr lang="ar-SA" sz="1200" b="1" dirty="0" smtClean="0"/>
          </a:p>
          <a:p>
            <a:r>
              <a:rPr lang="ar-SA" sz="1200" b="1" dirty="0" smtClean="0"/>
              <a:t>من العناصر التي تحدد حالة الطقس؟  </a:t>
            </a:r>
          </a:p>
        </p:txBody>
      </p:sp>
      <p:pic>
        <p:nvPicPr>
          <p:cNvPr id="6" name="Picture 2" descr="C:\Users\Win7\Pictures\ثلج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43575" y="7800974"/>
            <a:ext cx="809626" cy="609601"/>
          </a:xfrm>
          <a:prstGeom prst="rect">
            <a:avLst/>
          </a:prstGeom>
          <a:noFill/>
        </p:spPr>
      </p:pic>
      <p:pic>
        <p:nvPicPr>
          <p:cNvPr id="1027" name="Picture 3" descr="C:\Users\Win7\Pictures\تفاح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43425" y="7743824"/>
            <a:ext cx="762000" cy="781051"/>
          </a:xfrm>
          <a:prstGeom prst="rect">
            <a:avLst/>
          </a:prstGeom>
          <a:noFill/>
        </p:spPr>
      </p:pic>
      <p:pic>
        <p:nvPicPr>
          <p:cNvPr id="1028" name="Picture 4" descr="C:\Users\Win7\Pictures\خشب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43151" y="8005764"/>
            <a:ext cx="800100" cy="652462"/>
          </a:xfrm>
          <a:prstGeom prst="rect">
            <a:avLst/>
          </a:prstGeom>
          <a:noFill/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390900" y="7909130"/>
            <a:ext cx="771525" cy="73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ربع نص 6"/>
          <p:cNvSpPr txBox="1"/>
          <p:nvPr/>
        </p:nvSpPr>
        <p:spPr>
          <a:xfrm>
            <a:off x="2872229" y="160338"/>
            <a:ext cx="12387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رقم النموذج </a:t>
            </a:r>
            <a:r>
              <a:rPr lang="ar-SA" dirty="0" smtClean="0"/>
              <a:t>8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42140" y="843853"/>
            <a:ext cx="6519066" cy="21660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1200" b="1" dirty="0" smtClean="0"/>
              <a:t>1-المادة التي حجمها وشكلها غير ثابتين تكون في الحالة </a:t>
            </a:r>
          </a:p>
          <a:p>
            <a:r>
              <a:rPr lang="ar-SA" sz="1200" b="1" dirty="0" smtClean="0"/>
              <a:t>أ-صلبه       </a:t>
            </a:r>
            <a:r>
              <a:rPr lang="ar-SA" sz="1200" b="1" dirty="0" err="1" smtClean="0"/>
              <a:t>ب</a:t>
            </a:r>
            <a:r>
              <a:rPr lang="ar-SA" sz="1200" b="1" dirty="0" smtClean="0"/>
              <a:t>- سائله          </a:t>
            </a:r>
            <a:r>
              <a:rPr lang="ar-SA" sz="1200" b="1" dirty="0" err="1" smtClean="0"/>
              <a:t>ج</a:t>
            </a:r>
            <a:r>
              <a:rPr lang="ar-SA" sz="1200" b="1" dirty="0" smtClean="0"/>
              <a:t>- غازيه </a:t>
            </a:r>
          </a:p>
          <a:p>
            <a:endParaRPr lang="ar-SA" sz="1200" b="1" dirty="0" smtClean="0"/>
          </a:p>
          <a:p>
            <a:r>
              <a:rPr lang="ar-SA" sz="1200" b="1" dirty="0" smtClean="0"/>
              <a:t>2-- المادة التي حجمها ثابت وشكلها غير ثابت تكون في الحالة</a:t>
            </a:r>
          </a:p>
          <a:p>
            <a:r>
              <a:rPr lang="ar-SA" sz="1200" b="1" dirty="0" smtClean="0"/>
              <a:t>أ-سائله      </a:t>
            </a:r>
            <a:r>
              <a:rPr lang="ar-SA" sz="1200" b="1" dirty="0" err="1" smtClean="0"/>
              <a:t>ب</a:t>
            </a:r>
            <a:r>
              <a:rPr lang="ar-SA" sz="1200" b="1" dirty="0" smtClean="0"/>
              <a:t>-غازيه          </a:t>
            </a:r>
            <a:r>
              <a:rPr lang="ar-SA" sz="1200" b="1" dirty="0" err="1" smtClean="0"/>
              <a:t>ج</a:t>
            </a:r>
            <a:r>
              <a:rPr lang="ar-SA" sz="1200" b="1" dirty="0" smtClean="0"/>
              <a:t>- صلبه</a:t>
            </a:r>
            <a:endParaRPr lang="ar-SA" sz="1200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3190876"/>
            <a:ext cx="6519066" cy="5486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1771651" y="3505200"/>
            <a:ext cx="501459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الخامس: </a:t>
            </a: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ضعي علامة صح </a:t>
            </a:r>
            <a:r>
              <a:rPr lang="ar-SA" sz="1200" b="1" dirty="0" err="1" smtClean="0">
                <a:solidFill>
                  <a:prstClr val="black"/>
                </a:solidFill>
              </a:rPr>
              <a:t>او</a:t>
            </a:r>
            <a:r>
              <a:rPr lang="ar-SA" sz="1200" b="1" dirty="0" smtClean="0">
                <a:solidFill>
                  <a:prstClr val="black"/>
                </a:solidFill>
              </a:rPr>
              <a:t> خطأ أمام العبارات </a:t>
            </a:r>
            <a:r>
              <a:rPr lang="ar-SA" sz="1200" b="1" dirty="0" err="1" smtClean="0">
                <a:solidFill>
                  <a:prstClr val="black"/>
                </a:solidFill>
              </a:rPr>
              <a:t>التاليه</a:t>
            </a:r>
            <a:r>
              <a:rPr lang="ar-SA" sz="1200" b="1" dirty="0" smtClean="0">
                <a:solidFill>
                  <a:prstClr val="black"/>
                </a:solidFill>
              </a:rPr>
              <a:t> :</a:t>
            </a:r>
          </a:p>
          <a:p>
            <a:pPr lvl="0"/>
            <a:endParaRPr lang="ar-SA" sz="1200" dirty="0" smtClean="0">
              <a:solidFill>
                <a:prstClr val="black"/>
              </a:solidFill>
            </a:endParaRPr>
          </a:p>
          <a:p>
            <a:pPr lvl="0"/>
            <a:endParaRPr lang="ar-SA" sz="1200" dirty="0" smtClean="0">
              <a:solidFill>
                <a:prstClr val="black"/>
              </a:solidFill>
            </a:endParaRPr>
          </a:p>
          <a:p>
            <a:pPr lvl="0"/>
            <a:endParaRPr lang="ar-SA" sz="1200" dirty="0" smtClean="0">
              <a:solidFill>
                <a:prstClr val="black"/>
              </a:solidFill>
            </a:endParaRPr>
          </a:p>
          <a:p>
            <a:pPr lvl="0"/>
            <a:r>
              <a:rPr lang="ar-SA" sz="1600" dirty="0" smtClean="0">
                <a:solidFill>
                  <a:prstClr val="black"/>
                </a:solidFill>
              </a:rPr>
              <a:t>1- يمكن قياس </a:t>
            </a:r>
            <a:r>
              <a:rPr lang="ar-SA" sz="1600" dirty="0" err="1" smtClean="0">
                <a:solidFill>
                  <a:prstClr val="black"/>
                </a:solidFill>
              </a:rPr>
              <a:t>الطاوله</a:t>
            </a:r>
            <a:r>
              <a:rPr lang="ar-SA" sz="1600" dirty="0" smtClean="0">
                <a:solidFill>
                  <a:prstClr val="black"/>
                </a:solidFill>
              </a:rPr>
              <a:t> بالميزان ذو كفتين (   )</a:t>
            </a:r>
          </a:p>
          <a:p>
            <a:pPr lvl="0"/>
            <a:endParaRPr lang="ar-SA" sz="1600" dirty="0" smtClean="0">
              <a:solidFill>
                <a:prstClr val="black"/>
              </a:solidFill>
            </a:endParaRPr>
          </a:p>
          <a:p>
            <a:pPr lvl="0"/>
            <a:r>
              <a:rPr lang="ar-SA" sz="1600" dirty="0" smtClean="0">
                <a:solidFill>
                  <a:prstClr val="black"/>
                </a:solidFill>
              </a:rPr>
              <a:t>2-يمكن قياس حجم السوائل بالمخبار المدرج (  )</a:t>
            </a:r>
          </a:p>
          <a:p>
            <a:pPr lvl="0"/>
            <a:endParaRPr lang="ar-SA" sz="1600" dirty="0" smtClean="0">
              <a:solidFill>
                <a:prstClr val="black"/>
              </a:solidFill>
            </a:endParaRPr>
          </a:p>
          <a:p>
            <a:pPr lvl="0"/>
            <a:r>
              <a:rPr lang="ar-SA" sz="1600" dirty="0" smtClean="0">
                <a:solidFill>
                  <a:prstClr val="black"/>
                </a:solidFill>
              </a:rPr>
              <a:t>3-يمكن مقارنة جسمين احدهما زجاج والآخر فلين بالشريط المتري (   )</a:t>
            </a:r>
          </a:p>
          <a:p>
            <a:pPr lvl="0"/>
            <a:endParaRPr lang="ar-SA" sz="1200" dirty="0" smtClean="0">
              <a:solidFill>
                <a:prstClr val="black"/>
              </a:solidFill>
            </a:endParaRPr>
          </a:p>
          <a:p>
            <a:pPr lvl="0"/>
            <a:r>
              <a:rPr lang="ar-SA" sz="1200" dirty="0" smtClean="0">
                <a:solidFill>
                  <a:prstClr val="black"/>
                </a:solidFill>
              </a:rPr>
              <a:t>  </a:t>
            </a:r>
            <a:endParaRPr lang="ar-SA" sz="1200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418365" y="106181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استنتاج خواص حالات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الماده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الثلاث من حيث الشكل والحجم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502157" y="337589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 بعض صفات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االماده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كالطول والحجم </a:t>
                      </a:r>
                      <a:r>
                        <a:rPr lang="ar-SA" sz="800" b="1" baseline="0" dirty="0" err="1" smtClean="0">
                          <a:solidFill>
                            <a:schemeClr val="tx1"/>
                          </a:solidFill>
                        </a:rPr>
                        <a:t>والكتله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عمليا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135174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معلمة المادة :                              مديرة المدرسة :</a:t>
            </a:r>
            <a:endParaRPr lang="ar-SA" sz="105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4419600" y="952500"/>
            <a:ext cx="22002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/>
              <a:t>السؤال الرابع </a:t>
            </a:r>
            <a:r>
              <a:rPr lang="ar-SA" sz="1200" b="1" dirty="0" smtClean="0"/>
              <a:t>: </a:t>
            </a:r>
          </a:p>
          <a:p>
            <a:r>
              <a:rPr lang="ar-SA" sz="1200" b="1" dirty="0" err="1" smtClean="0"/>
              <a:t>إختاري</a:t>
            </a:r>
            <a:r>
              <a:rPr lang="ar-SA" sz="1200" b="1" dirty="0" smtClean="0"/>
              <a:t> الإجابة الصحيحة: </a:t>
            </a: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374</Words>
  <Application>Microsoft Office PowerPoint</Application>
  <PresentationFormat>عرض على الشاشة (3:4)‏</PresentationFormat>
  <Paragraphs>132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88</cp:revision>
  <dcterms:created xsi:type="dcterms:W3CDTF">2016-10-19T21:09:54Z</dcterms:created>
  <dcterms:modified xsi:type="dcterms:W3CDTF">2017-02-17T10:10:56Z</dcterms:modified>
</cp:coreProperties>
</file>