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9" r:id="rId4"/>
    <p:sldId id="33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35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68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8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5-Step Cycle Diagram for PowerPoint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79739" y="1650563"/>
            <a:ext cx="3821060" cy="3821060"/>
            <a:chOff x="4179739" y="1650563"/>
            <a:chExt cx="3821060" cy="3821060"/>
          </a:xfrm>
        </p:grpSpPr>
        <p:grpSp>
          <p:nvGrpSpPr>
            <p:cNvPr id="65" name="Group 6463"/>
            <p:cNvGrpSpPr/>
            <p:nvPr/>
          </p:nvGrpSpPr>
          <p:grpSpPr>
            <a:xfrm>
              <a:off x="4179739" y="1650563"/>
              <a:ext cx="3821060" cy="3821060"/>
              <a:chOff x="-1" y="-1"/>
              <a:chExt cx="2926714" cy="2926713"/>
            </a:xfrm>
          </p:grpSpPr>
          <p:sp>
            <p:nvSpPr>
              <p:cNvPr id="66" name="Shape 6458"/>
              <p:cNvSpPr/>
              <p:nvPr/>
            </p:nvSpPr>
            <p:spPr>
              <a:xfrm>
                <a:off x="690788" y="-1"/>
                <a:ext cx="1722163" cy="7985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5" y="12994"/>
                    </a:moveTo>
                    <a:cubicBezTo>
                      <a:pt x="11791" y="13050"/>
                      <a:pt x="13513" y="14006"/>
                      <a:pt x="15078" y="15638"/>
                    </a:cubicBezTo>
                    <a:cubicBezTo>
                      <a:pt x="21574" y="9731"/>
                      <a:pt x="21574" y="9731"/>
                      <a:pt x="21574" y="9731"/>
                    </a:cubicBezTo>
                    <a:cubicBezTo>
                      <a:pt x="21600" y="9506"/>
                      <a:pt x="21600" y="9506"/>
                      <a:pt x="21600" y="9506"/>
                    </a:cubicBezTo>
                    <a:cubicBezTo>
                      <a:pt x="18391" y="3600"/>
                      <a:pt x="14217" y="0"/>
                      <a:pt x="9704" y="0"/>
                    </a:cubicBezTo>
                    <a:cubicBezTo>
                      <a:pt x="6130" y="0"/>
                      <a:pt x="2817" y="2194"/>
                      <a:pt x="0" y="6019"/>
                    </a:cubicBezTo>
                    <a:cubicBezTo>
                      <a:pt x="52" y="6075"/>
                      <a:pt x="52" y="6075"/>
                      <a:pt x="52" y="6075"/>
                    </a:cubicBezTo>
                    <a:cubicBezTo>
                      <a:pt x="600" y="21600"/>
                      <a:pt x="600" y="21600"/>
                      <a:pt x="600" y="21600"/>
                    </a:cubicBezTo>
                    <a:cubicBezTo>
                      <a:pt x="2922" y="16144"/>
                      <a:pt x="6261" y="12825"/>
                      <a:pt x="9965" y="1299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67" name="Shape 6459"/>
              <p:cNvSpPr/>
              <p:nvPr/>
            </p:nvSpPr>
            <p:spPr>
              <a:xfrm>
                <a:off x="1947293" y="388689"/>
                <a:ext cx="979420" cy="1643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236" y="0"/>
                    </a:moveTo>
                    <a:cubicBezTo>
                      <a:pt x="11236" y="55"/>
                      <a:pt x="11236" y="55"/>
                      <a:pt x="11236" y="55"/>
                    </a:cubicBezTo>
                    <a:cubicBezTo>
                      <a:pt x="0" y="2840"/>
                      <a:pt x="0" y="2840"/>
                      <a:pt x="0" y="2840"/>
                    </a:cubicBezTo>
                    <a:cubicBezTo>
                      <a:pt x="6741" y="5134"/>
                      <a:pt x="11236" y="9476"/>
                      <a:pt x="11052" y="14391"/>
                    </a:cubicBezTo>
                    <a:cubicBezTo>
                      <a:pt x="11052" y="14964"/>
                      <a:pt x="10961" y="15483"/>
                      <a:pt x="10823" y="16029"/>
                    </a:cubicBezTo>
                    <a:cubicBezTo>
                      <a:pt x="18894" y="21600"/>
                      <a:pt x="18894" y="21600"/>
                      <a:pt x="18894" y="21600"/>
                    </a:cubicBezTo>
                    <a:cubicBezTo>
                      <a:pt x="19078" y="21573"/>
                      <a:pt x="19078" y="21573"/>
                      <a:pt x="19078" y="21573"/>
                    </a:cubicBezTo>
                    <a:cubicBezTo>
                      <a:pt x="20729" y="19279"/>
                      <a:pt x="21600" y="16767"/>
                      <a:pt x="21600" y="14118"/>
                    </a:cubicBezTo>
                    <a:cubicBezTo>
                      <a:pt x="21600" y="8547"/>
                      <a:pt x="17610" y="3523"/>
                      <a:pt x="1123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68" name="Shape 6460"/>
              <p:cNvSpPr/>
              <p:nvPr/>
            </p:nvSpPr>
            <p:spPr>
              <a:xfrm>
                <a:off x="1320003" y="1668283"/>
                <a:ext cx="1468167" cy="1258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140"/>
                    </a:moveTo>
                    <a:cubicBezTo>
                      <a:pt x="21569" y="7140"/>
                      <a:pt x="21569" y="7140"/>
                      <a:pt x="21569" y="7140"/>
                    </a:cubicBezTo>
                    <a:cubicBezTo>
                      <a:pt x="16276" y="0"/>
                      <a:pt x="16276" y="0"/>
                      <a:pt x="16276" y="0"/>
                    </a:cubicBezTo>
                    <a:cubicBezTo>
                      <a:pt x="15053" y="6783"/>
                      <a:pt x="10310" y="12032"/>
                      <a:pt x="4436" y="13174"/>
                    </a:cubicBezTo>
                    <a:cubicBezTo>
                      <a:pt x="0" y="21350"/>
                      <a:pt x="0" y="21350"/>
                      <a:pt x="0" y="21350"/>
                    </a:cubicBezTo>
                    <a:cubicBezTo>
                      <a:pt x="61" y="21493"/>
                      <a:pt x="61" y="21493"/>
                      <a:pt x="61" y="21493"/>
                    </a:cubicBezTo>
                    <a:cubicBezTo>
                      <a:pt x="734" y="21564"/>
                      <a:pt x="1407" y="21600"/>
                      <a:pt x="2111" y="21600"/>
                    </a:cubicBezTo>
                    <a:cubicBezTo>
                      <a:pt x="10708" y="21600"/>
                      <a:pt x="18143" y="15673"/>
                      <a:pt x="21600" y="714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2" name="Shape 6461"/>
              <p:cNvSpPr/>
              <p:nvPr/>
            </p:nvSpPr>
            <p:spPr>
              <a:xfrm>
                <a:off x="-1" y="253994"/>
                <a:ext cx="694639" cy="1643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893"/>
                    </a:moveTo>
                    <a:cubicBezTo>
                      <a:pt x="0" y="16930"/>
                      <a:pt x="194" y="17941"/>
                      <a:pt x="517" y="18897"/>
                    </a:cubicBezTo>
                    <a:cubicBezTo>
                      <a:pt x="647" y="18869"/>
                      <a:pt x="647" y="18869"/>
                      <a:pt x="647" y="18869"/>
                    </a:cubicBezTo>
                    <a:cubicBezTo>
                      <a:pt x="17978" y="21600"/>
                      <a:pt x="17978" y="21600"/>
                      <a:pt x="17978" y="21600"/>
                    </a:cubicBezTo>
                    <a:cubicBezTo>
                      <a:pt x="15909" y="19798"/>
                      <a:pt x="14745" y="17750"/>
                      <a:pt x="14874" y="15620"/>
                    </a:cubicBezTo>
                    <a:cubicBezTo>
                      <a:pt x="15004" y="12671"/>
                      <a:pt x="17526" y="9967"/>
                      <a:pt x="21600" y="7810"/>
                    </a:cubicBezTo>
                    <a:cubicBezTo>
                      <a:pt x="20177" y="27"/>
                      <a:pt x="20177" y="27"/>
                      <a:pt x="20177" y="27"/>
                    </a:cubicBezTo>
                    <a:cubicBezTo>
                      <a:pt x="19983" y="0"/>
                      <a:pt x="19983" y="0"/>
                      <a:pt x="19983" y="0"/>
                    </a:cubicBezTo>
                    <a:cubicBezTo>
                      <a:pt x="7890" y="3468"/>
                      <a:pt x="0" y="9284"/>
                      <a:pt x="0" y="15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3" name="Shape 6462"/>
              <p:cNvSpPr/>
              <p:nvPr/>
            </p:nvSpPr>
            <p:spPr>
              <a:xfrm>
                <a:off x="26938" y="1743327"/>
                <a:ext cx="1535514" cy="1169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929"/>
                    </a:moveTo>
                    <a:cubicBezTo>
                      <a:pt x="21044" y="13006"/>
                      <a:pt x="20488" y="13006"/>
                      <a:pt x="19902" y="13006"/>
                    </a:cubicBezTo>
                    <a:cubicBezTo>
                      <a:pt x="14927" y="12853"/>
                      <a:pt x="10595" y="9246"/>
                      <a:pt x="8224" y="3990"/>
                    </a:cubicBezTo>
                    <a:cubicBezTo>
                      <a:pt x="7990" y="3875"/>
                      <a:pt x="7990" y="3875"/>
                      <a:pt x="7990" y="3875"/>
                    </a:cubicBezTo>
                    <a:cubicBezTo>
                      <a:pt x="7990" y="3875"/>
                      <a:pt x="7990" y="3875"/>
                      <a:pt x="7990" y="3875"/>
                    </a:cubicBezTo>
                    <a:cubicBezTo>
                      <a:pt x="7259" y="3530"/>
                      <a:pt x="7259" y="3530"/>
                      <a:pt x="7259" y="3530"/>
                    </a:cubicBezTo>
                    <a:cubicBezTo>
                      <a:pt x="6644" y="3223"/>
                      <a:pt x="6644" y="3223"/>
                      <a:pt x="6644" y="3223"/>
                    </a:cubicBezTo>
                    <a:cubicBezTo>
                      <a:pt x="6644" y="3223"/>
                      <a:pt x="6644" y="3223"/>
                      <a:pt x="6644" y="3223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1698" y="11318"/>
                      <a:pt x="8722" y="20065"/>
                      <a:pt x="17444" y="21600"/>
                    </a:cubicBezTo>
                    <a:cubicBezTo>
                      <a:pt x="17444" y="21562"/>
                      <a:pt x="17444" y="21562"/>
                      <a:pt x="17444" y="21562"/>
                    </a:cubicBezTo>
                    <a:lnTo>
                      <a:pt x="21600" y="1292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85" name="Oval 84"/>
            <p:cNvSpPr/>
            <p:nvPr/>
          </p:nvSpPr>
          <p:spPr>
            <a:xfrm>
              <a:off x="6295473" y="4928558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4510370" y="4216619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7544599" y="3493104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4651281" y="2309272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6478353" y="1855170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3397" y="1851598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 rot="3600775">
              <a:off x="6730989" y="2689410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 rot="18900000">
              <a:off x="6420903" y="4423916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 rot="1800000">
              <a:off x="4670220" y="4743892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 rot="17100000">
              <a:off x="3873042" y="3125207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8216535" y="1128992"/>
            <a:ext cx="2937088" cy="1477327"/>
            <a:chOff x="8274023" y="1128992"/>
            <a:chExt cx="2937088" cy="1477327"/>
          </a:xfrm>
        </p:grpSpPr>
        <p:sp>
          <p:nvSpPr>
            <p:cNvPr id="123" name="TextBox 12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8216535" y="4520226"/>
            <a:ext cx="2937088" cy="1477327"/>
            <a:chOff x="8274023" y="1128992"/>
            <a:chExt cx="2937088" cy="1477327"/>
          </a:xfrm>
        </p:grpSpPr>
        <p:sp>
          <p:nvSpPr>
            <p:cNvPr id="126" name="TextBox 125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799067" y="2824609"/>
            <a:ext cx="2937088" cy="1477327"/>
            <a:chOff x="8274023" y="1128992"/>
            <a:chExt cx="2937088" cy="1477327"/>
          </a:xfrm>
        </p:grpSpPr>
        <p:sp>
          <p:nvSpPr>
            <p:cNvPr id="129" name="TextBox 128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030346" y="4304782"/>
            <a:ext cx="2937088" cy="1477327"/>
            <a:chOff x="8274023" y="1128992"/>
            <a:chExt cx="2937088" cy="1477327"/>
          </a:xfrm>
        </p:grpSpPr>
        <p:sp>
          <p:nvSpPr>
            <p:cNvPr id="135" name="TextBox 13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60639" y="2129265"/>
            <a:ext cx="2937088" cy="1477327"/>
            <a:chOff x="8274023" y="1128992"/>
            <a:chExt cx="2937088" cy="1477327"/>
          </a:xfrm>
        </p:grpSpPr>
        <p:sp>
          <p:nvSpPr>
            <p:cNvPr id="138" name="TextBox 137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41" name="Freeform 312"/>
          <p:cNvSpPr/>
          <p:nvPr/>
        </p:nvSpPr>
        <p:spPr>
          <a:xfrm>
            <a:off x="5364023" y="2835220"/>
            <a:ext cx="1452492" cy="1451747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6895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5-Step Cycle Diagram for PowerPoint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179739" y="1650563"/>
            <a:ext cx="3821060" cy="3821060"/>
            <a:chOff x="4179739" y="1650563"/>
            <a:chExt cx="3821060" cy="3821060"/>
          </a:xfrm>
        </p:grpSpPr>
        <p:grpSp>
          <p:nvGrpSpPr>
            <p:cNvPr id="65" name="Group 6463"/>
            <p:cNvGrpSpPr/>
            <p:nvPr/>
          </p:nvGrpSpPr>
          <p:grpSpPr>
            <a:xfrm>
              <a:off x="4179739" y="1650563"/>
              <a:ext cx="3821060" cy="3821060"/>
              <a:chOff x="-1" y="-1"/>
              <a:chExt cx="2926714" cy="2926713"/>
            </a:xfrm>
          </p:grpSpPr>
          <p:sp>
            <p:nvSpPr>
              <p:cNvPr id="66" name="Shape 6458"/>
              <p:cNvSpPr/>
              <p:nvPr/>
            </p:nvSpPr>
            <p:spPr>
              <a:xfrm>
                <a:off x="690788" y="-1"/>
                <a:ext cx="1722163" cy="7985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65" y="12994"/>
                    </a:moveTo>
                    <a:cubicBezTo>
                      <a:pt x="11791" y="13050"/>
                      <a:pt x="13513" y="14006"/>
                      <a:pt x="15078" y="15638"/>
                    </a:cubicBezTo>
                    <a:cubicBezTo>
                      <a:pt x="21574" y="9731"/>
                      <a:pt x="21574" y="9731"/>
                      <a:pt x="21574" y="9731"/>
                    </a:cubicBezTo>
                    <a:cubicBezTo>
                      <a:pt x="21600" y="9506"/>
                      <a:pt x="21600" y="9506"/>
                      <a:pt x="21600" y="9506"/>
                    </a:cubicBezTo>
                    <a:cubicBezTo>
                      <a:pt x="18391" y="3600"/>
                      <a:pt x="14217" y="0"/>
                      <a:pt x="9704" y="0"/>
                    </a:cubicBezTo>
                    <a:cubicBezTo>
                      <a:pt x="6130" y="0"/>
                      <a:pt x="2817" y="2194"/>
                      <a:pt x="0" y="6019"/>
                    </a:cubicBezTo>
                    <a:cubicBezTo>
                      <a:pt x="52" y="6075"/>
                      <a:pt x="52" y="6075"/>
                      <a:pt x="52" y="6075"/>
                    </a:cubicBezTo>
                    <a:cubicBezTo>
                      <a:pt x="600" y="21600"/>
                      <a:pt x="600" y="21600"/>
                      <a:pt x="600" y="21600"/>
                    </a:cubicBezTo>
                    <a:cubicBezTo>
                      <a:pt x="2922" y="16144"/>
                      <a:pt x="6261" y="12825"/>
                      <a:pt x="9965" y="1299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67" name="Shape 6459"/>
              <p:cNvSpPr/>
              <p:nvPr/>
            </p:nvSpPr>
            <p:spPr>
              <a:xfrm>
                <a:off x="1947293" y="388689"/>
                <a:ext cx="979420" cy="1643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236" y="0"/>
                    </a:moveTo>
                    <a:cubicBezTo>
                      <a:pt x="11236" y="55"/>
                      <a:pt x="11236" y="55"/>
                      <a:pt x="11236" y="55"/>
                    </a:cubicBezTo>
                    <a:cubicBezTo>
                      <a:pt x="0" y="2840"/>
                      <a:pt x="0" y="2840"/>
                      <a:pt x="0" y="2840"/>
                    </a:cubicBezTo>
                    <a:cubicBezTo>
                      <a:pt x="6741" y="5134"/>
                      <a:pt x="11236" y="9476"/>
                      <a:pt x="11052" y="14391"/>
                    </a:cubicBezTo>
                    <a:cubicBezTo>
                      <a:pt x="11052" y="14964"/>
                      <a:pt x="10961" y="15483"/>
                      <a:pt x="10823" y="16029"/>
                    </a:cubicBezTo>
                    <a:cubicBezTo>
                      <a:pt x="18894" y="21600"/>
                      <a:pt x="18894" y="21600"/>
                      <a:pt x="18894" y="21600"/>
                    </a:cubicBezTo>
                    <a:cubicBezTo>
                      <a:pt x="19078" y="21573"/>
                      <a:pt x="19078" y="21573"/>
                      <a:pt x="19078" y="21573"/>
                    </a:cubicBezTo>
                    <a:cubicBezTo>
                      <a:pt x="20729" y="19279"/>
                      <a:pt x="21600" y="16767"/>
                      <a:pt x="21600" y="14118"/>
                    </a:cubicBezTo>
                    <a:cubicBezTo>
                      <a:pt x="21600" y="8547"/>
                      <a:pt x="17610" y="3523"/>
                      <a:pt x="1123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68" name="Shape 6460"/>
              <p:cNvSpPr/>
              <p:nvPr/>
            </p:nvSpPr>
            <p:spPr>
              <a:xfrm>
                <a:off x="1320003" y="1668283"/>
                <a:ext cx="1468167" cy="1258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140"/>
                    </a:moveTo>
                    <a:cubicBezTo>
                      <a:pt x="21569" y="7140"/>
                      <a:pt x="21569" y="7140"/>
                      <a:pt x="21569" y="7140"/>
                    </a:cubicBezTo>
                    <a:cubicBezTo>
                      <a:pt x="16276" y="0"/>
                      <a:pt x="16276" y="0"/>
                      <a:pt x="16276" y="0"/>
                    </a:cubicBezTo>
                    <a:cubicBezTo>
                      <a:pt x="15053" y="6783"/>
                      <a:pt x="10310" y="12032"/>
                      <a:pt x="4436" y="13174"/>
                    </a:cubicBezTo>
                    <a:cubicBezTo>
                      <a:pt x="0" y="21350"/>
                      <a:pt x="0" y="21350"/>
                      <a:pt x="0" y="21350"/>
                    </a:cubicBezTo>
                    <a:cubicBezTo>
                      <a:pt x="61" y="21493"/>
                      <a:pt x="61" y="21493"/>
                      <a:pt x="61" y="21493"/>
                    </a:cubicBezTo>
                    <a:cubicBezTo>
                      <a:pt x="734" y="21564"/>
                      <a:pt x="1407" y="21600"/>
                      <a:pt x="2111" y="21600"/>
                    </a:cubicBezTo>
                    <a:cubicBezTo>
                      <a:pt x="10708" y="21600"/>
                      <a:pt x="18143" y="15673"/>
                      <a:pt x="21600" y="714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2" name="Shape 6461"/>
              <p:cNvSpPr/>
              <p:nvPr/>
            </p:nvSpPr>
            <p:spPr>
              <a:xfrm>
                <a:off x="-1" y="253994"/>
                <a:ext cx="694639" cy="1643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893"/>
                    </a:moveTo>
                    <a:cubicBezTo>
                      <a:pt x="0" y="16930"/>
                      <a:pt x="194" y="17941"/>
                      <a:pt x="517" y="18897"/>
                    </a:cubicBezTo>
                    <a:cubicBezTo>
                      <a:pt x="647" y="18869"/>
                      <a:pt x="647" y="18869"/>
                      <a:pt x="647" y="18869"/>
                    </a:cubicBezTo>
                    <a:cubicBezTo>
                      <a:pt x="17978" y="21600"/>
                      <a:pt x="17978" y="21600"/>
                      <a:pt x="17978" y="21600"/>
                    </a:cubicBezTo>
                    <a:cubicBezTo>
                      <a:pt x="15909" y="19798"/>
                      <a:pt x="14745" y="17750"/>
                      <a:pt x="14874" y="15620"/>
                    </a:cubicBezTo>
                    <a:cubicBezTo>
                      <a:pt x="15004" y="12671"/>
                      <a:pt x="17526" y="9967"/>
                      <a:pt x="21600" y="7810"/>
                    </a:cubicBezTo>
                    <a:cubicBezTo>
                      <a:pt x="20177" y="27"/>
                      <a:pt x="20177" y="27"/>
                      <a:pt x="20177" y="27"/>
                    </a:cubicBezTo>
                    <a:cubicBezTo>
                      <a:pt x="19983" y="0"/>
                      <a:pt x="19983" y="0"/>
                      <a:pt x="19983" y="0"/>
                    </a:cubicBezTo>
                    <a:cubicBezTo>
                      <a:pt x="7890" y="3468"/>
                      <a:pt x="0" y="9284"/>
                      <a:pt x="0" y="158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  <p:sp>
            <p:nvSpPr>
              <p:cNvPr id="83" name="Shape 6462"/>
              <p:cNvSpPr/>
              <p:nvPr/>
            </p:nvSpPr>
            <p:spPr>
              <a:xfrm>
                <a:off x="26938" y="1743327"/>
                <a:ext cx="1535514" cy="1169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929"/>
                    </a:moveTo>
                    <a:cubicBezTo>
                      <a:pt x="21044" y="13006"/>
                      <a:pt x="20488" y="13006"/>
                      <a:pt x="19902" y="13006"/>
                    </a:cubicBezTo>
                    <a:cubicBezTo>
                      <a:pt x="14927" y="12853"/>
                      <a:pt x="10595" y="9246"/>
                      <a:pt x="8224" y="3990"/>
                    </a:cubicBezTo>
                    <a:cubicBezTo>
                      <a:pt x="7990" y="3875"/>
                      <a:pt x="7990" y="3875"/>
                      <a:pt x="7990" y="3875"/>
                    </a:cubicBezTo>
                    <a:cubicBezTo>
                      <a:pt x="7990" y="3875"/>
                      <a:pt x="7990" y="3875"/>
                      <a:pt x="7990" y="3875"/>
                    </a:cubicBezTo>
                    <a:cubicBezTo>
                      <a:pt x="7259" y="3530"/>
                      <a:pt x="7259" y="3530"/>
                      <a:pt x="7259" y="3530"/>
                    </a:cubicBezTo>
                    <a:cubicBezTo>
                      <a:pt x="6644" y="3223"/>
                      <a:pt x="6644" y="3223"/>
                      <a:pt x="6644" y="3223"/>
                    </a:cubicBezTo>
                    <a:cubicBezTo>
                      <a:pt x="6644" y="3223"/>
                      <a:pt x="6644" y="3223"/>
                      <a:pt x="6644" y="3223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1698" y="11318"/>
                      <a:pt x="8722" y="20065"/>
                      <a:pt x="17444" y="21600"/>
                    </a:cubicBezTo>
                    <a:cubicBezTo>
                      <a:pt x="17444" y="21562"/>
                      <a:pt x="17444" y="21562"/>
                      <a:pt x="17444" y="21562"/>
                    </a:cubicBezTo>
                    <a:lnTo>
                      <a:pt x="21600" y="12929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85" name="Oval 84"/>
            <p:cNvSpPr/>
            <p:nvPr/>
          </p:nvSpPr>
          <p:spPr>
            <a:xfrm>
              <a:off x="6295473" y="4928558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4510370" y="4216619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94" name="Oval 93"/>
            <p:cNvSpPr/>
            <p:nvPr/>
          </p:nvSpPr>
          <p:spPr>
            <a:xfrm>
              <a:off x="7544599" y="3493104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4651281" y="2309272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6478353" y="1855170"/>
              <a:ext cx="365760" cy="3657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3397" y="1851598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 rot="3600775">
              <a:off x="6730989" y="2689410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 rot="18900000">
              <a:off x="6420903" y="4423916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 rot="1800000">
              <a:off x="4670220" y="4743892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 rot="17100000">
              <a:off x="3873042" y="3125207"/>
              <a:ext cx="140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n w="0"/>
                </a:rPr>
                <a:t>Lorem Ipsum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8216535" y="1128992"/>
            <a:ext cx="2937088" cy="1477327"/>
            <a:chOff x="8274023" y="1128992"/>
            <a:chExt cx="2937088" cy="1477327"/>
          </a:xfrm>
        </p:grpSpPr>
        <p:sp>
          <p:nvSpPr>
            <p:cNvPr id="123" name="TextBox 12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8216535" y="4520226"/>
            <a:ext cx="2937088" cy="1477327"/>
            <a:chOff x="8274023" y="1128992"/>
            <a:chExt cx="2937088" cy="1477327"/>
          </a:xfrm>
        </p:grpSpPr>
        <p:sp>
          <p:nvSpPr>
            <p:cNvPr id="126" name="TextBox 125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8799067" y="2824609"/>
            <a:ext cx="2937088" cy="1477327"/>
            <a:chOff x="8274023" y="1128992"/>
            <a:chExt cx="2937088" cy="1477327"/>
          </a:xfrm>
        </p:grpSpPr>
        <p:sp>
          <p:nvSpPr>
            <p:cNvPr id="129" name="TextBox 128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030346" y="4304782"/>
            <a:ext cx="2937088" cy="1477327"/>
            <a:chOff x="8274023" y="1128992"/>
            <a:chExt cx="2937088" cy="1477327"/>
          </a:xfrm>
        </p:grpSpPr>
        <p:sp>
          <p:nvSpPr>
            <p:cNvPr id="135" name="TextBox 13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660639" y="2129265"/>
            <a:ext cx="2937088" cy="1477327"/>
            <a:chOff x="8274023" y="1128992"/>
            <a:chExt cx="2937088" cy="1477327"/>
          </a:xfrm>
        </p:grpSpPr>
        <p:sp>
          <p:nvSpPr>
            <p:cNvPr id="138" name="TextBox 137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41" name="Freeform 312"/>
          <p:cNvSpPr/>
          <p:nvPr/>
        </p:nvSpPr>
        <p:spPr>
          <a:xfrm>
            <a:off x="5364023" y="2835220"/>
            <a:ext cx="1452492" cy="1451747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3A4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1938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7438</TotalTime>
  <Words>396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Cycle Diagram for PowerPoint</vt:lpstr>
      <vt:lpstr>5-Step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Step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2017-02-20T22:31:55Z</dcterms:modified>
</cp:coreProperties>
</file>