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703" r:id="rId2"/>
    <p:sldMasterId id="2147483692" r:id="rId3"/>
  </p:sldMasterIdLst>
  <p:notesMasterIdLst>
    <p:notesMasterId r:id="rId7"/>
  </p:notesMasterIdLst>
  <p:sldIdLst>
    <p:sldId id="329" r:id="rId4"/>
    <p:sldId id="330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4350"/>
    <a:srgbClr val="2B323B"/>
    <a:srgbClr val="EB1E42"/>
    <a:srgbClr val="FFDB55"/>
    <a:srgbClr val="05ACC7"/>
    <a:srgbClr val="C13018"/>
    <a:srgbClr val="F36F13"/>
    <a:srgbClr val="A2B969"/>
    <a:srgbClr val="063951"/>
    <a:srgbClr val="F160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41" autoAdjust="0"/>
    <p:restoredTop sz="96433" autoAdjust="0"/>
  </p:normalViewPr>
  <p:slideViewPr>
    <p:cSldViewPr snapToGrid="0" showGuides="1">
      <p:cViewPr varScale="1">
        <p:scale>
          <a:sx n="104" d="100"/>
          <a:sy n="104" d="100"/>
        </p:scale>
        <p:origin x="115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268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589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</a:t>
            </a:r>
            <a:r>
              <a:rPr lang="en-US"/>
              <a:t>PowerPoint template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2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430369" y="2633133"/>
            <a:ext cx="1331262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/>
              </a:rPr>
              <a:t>Designed</a:t>
            </a:r>
            <a:r>
              <a:rPr lang="en-US" sz="1800" baseline="0" dirty="0">
                <a:solidFill>
                  <a:schemeClr val="bg1"/>
                </a:solidFill>
                <a:effectLst/>
              </a:rPr>
              <a:t> by</a:t>
            </a:r>
            <a:endParaRPr lang="en-US" sz="1800" dirty="0">
              <a:solidFill>
                <a:schemeClr val="bg1"/>
              </a:solidFill>
              <a:effectLst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271217" y="6121399"/>
            <a:ext cx="3649589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</a:t>
            </a:r>
            <a:r>
              <a:rPr lang="en-US" sz="1800" baseline="0">
                <a:solidFill>
                  <a:srgbClr val="A5CD00"/>
                </a:solidFill>
              </a:rPr>
              <a:t>PowerPoint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8" name="Rectangle 17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5-Step Cycle Diagram for PowerPoint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179739" y="1650563"/>
            <a:ext cx="3821060" cy="3821060"/>
            <a:chOff x="4179739" y="1650563"/>
            <a:chExt cx="3821060" cy="3821060"/>
          </a:xfrm>
        </p:grpSpPr>
        <p:grpSp>
          <p:nvGrpSpPr>
            <p:cNvPr id="65" name="Group 6463"/>
            <p:cNvGrpSpPr/>
            <p:nvPr/>
          </p:nvGrpSpPr>
          <p:grpSpPr>
            <a:xfrm>
              <a:off x="4179739" y="1650563"/>
              <a:ext cx="3821060" cy="3821060"/>
              <a:chOff x="-1" y="-1"/>
              <a:chExt cx="2926714" cy="2926713"/>
            </a:xfrm>
          </p:grpSpPr>
          <p:sp>
            <p:nvSpPr>
              <p:cNvPr id="66" name="Shape 6458"/>
              <p:cNvSpPr/>
              <p:nvPr/>
            </p:nvSpPr>
            <p:spPr>
              <a:xfrm>
                <a:off x="690788" y="-1"/>
                <a:ext cx="1722163" cy="7985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965" y="12994"/>
                    </a:moveTo>
                    <a:cubicBezTo>
                      <a:pt x="11791" y="13050"/>
                      <a:pt x="13513" y="14006"/>
                      <a:pt x="15078" y="15638"/>
                    </a:cubicBezTo>
                    <a:cubicBezTo>
                      <a:pt x="21574" y="9731"/>
                      <a:pt x="21574" y="9731"/>
                      <a:pt x="21574" y="9731"/>
                    </a:cubicBezTo>
                    <a:cubicBezTo>
                      <a:pt x="21600" y="9506"/>
                      <a:pt x="21600" y="9506"/>
                      <a:pt x="21600" y="9506"/>
                    </a:cubicBezTo>
                    <a:cubicBezTo>
                      <a:pt x="18391" y="3600"/>
                      <a:pt x="14217" y="0"/>
                      <a:pt x="9704" y="0"/>
                    </a:cubicBezTo>
                    <a:cubicBezTo>
                      <a:pt x="6130" y="0"/>
                      <a:pt x="2817" y="2194"/>
                      <a:pt x="0" y="6019"/>
                    </a:cubicBezTo>
                    <a:cubicBezTo>
                      <a:pt x="52" y="6075"/>
                      <a:pt x="52" y="6075"/>
                      <a:pt x="52" y="6075"/>
                    </a:cubicBezTo>
                    <a:cubicBezTo>
                      <a:pt x="600" y="21600"/>
                      <a:pt x="600" y="21600"/>
                      <a:pt x="600" y="21600"/>
                    </a:cubicBezTo>
                    <a:cubicBezTo>
                      <a:pt x="2922" y="16144"/>
                      <a:pt x="6261" y="12825"/>
                      <a:pt x="9965" y="1299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2400"/>
                </a:pPr>
                <a:endParaRPr/>
              </a:p>
            </p:txBody>
          </p:sp>
          <p:sp>
            <p:nvSpPr>
              <p:cNvPr id="67" name="Shape 6459"/>
              <p:cNvSpPr/>
              <p:nvPr/>
            </p:nvSpPr>
            <p:spPr>
              <a:xfrm>
                <a:off x="1947293" y="388689"/>
                <a:ext cx="979420" cy="16432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1236" y="0"/>
                    </a:moveTo>
                    <a:cubicBezTo>
                      <a:pt x="11236" y="55"/>
                      <a:pt x="11236" y="55"/>
                      <a:pt x="11236" y="55"/>
                    </a:cubicBezTo>
                    <a:cubicBezTo>
                      <a:pt x="0" y="2840"/>
                      <a:pt x="0" y="2840"/>
                      <a:pt x="0" y="2840"/>
                    </a:cubicBezTo>
                    <a:cubicBezTo>
                      <a:pt x="6741" y="5134"/>
                      <a:pt x="11236" y="9476"/>
                      <a:pt x="11052" y="14391"/>
                    </a:cubicBezTo>
                    <a:cubicBezTo>
                      <a:pt x="11052" y="14964"/>
                      <a:pt x="10961" y="15483"/>
                      <a:pt x="10823" y="16029"/>
                    </a:cubicBezTo>
                    <a:cubicBezTo>
                      <a:pt x="18894" y="21600"/>
                      <a:pt x="18894" y="21600"/>
                      <a:pt x="18894" y="21600"/>
                    </a:cubicBezTo>
                    <a:cubicBezTo>
                      <a:pt x="19078" y="21573"/>
                      <a:pt x="19078" y="21573"/>
                      <a:pt x="19078" y="21573"/>
                    </a:cubicBezTo>
                    <a:cubicBezTo>
                      <a:pt x="20729" y="19279"/>
                      <a:pt x="21600" y="16767"/>
                      <a:pt x="21600" y="14118"/>
                    </a:cubicBezTo>
                    <a:cubicBezTo>
                      <a:pt x="21600" y="8547"/>
                      <a:pt x="17610" y="3523"/>
                      <a:pt x="11236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2400"/>
                </a:pPr>
                <a:endParaRPr/>
              </a:p>
            </p:txBody>
          </p:sp>
          <p:sp>
            <p:nvSpPr>
              <p:cNvPr id="68" name="Shape 6460"/>
              <p:cNvSpPr/>
              <p:nvPr/>
            </p:nvSpPr>
            <p:spPr>
              <a:xfrm>
                <a:off x="1320003" y="1668283"/>
                <a:ext cx="1468167" cy="12584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40"/>
                    </a:moveTo>
                    <a:cubicBezTo>
                      <a:pt x="21569" y="7140"/>
                      <a:pt x="21569" y="7140"/>
                      <a:pt x="21569" y="7140"/>
                    </a:cubicBezTo>
                    <a:cubicBezTo>
                      <a:pt x="16276" y="0"/>
                      <a:pt x="16276" y="0"/>
                      <a:pt x="16276" y="0"/>
                    </a:cubicBezTo>
                    <a:cubicBezTo>
                      <a:pt x="15053" y="6783"/>
                      <a:pt x="10310" y="12032"/>
                      <a:pt x="4436" y="13174"/>
                    </a:cubicBezTo>
                    <a:cubicBezTo>
                      <a:pt x="0" y="21350"/>
                      <a:pt x="0" y="21350"/>
                      <a:pt x="0" y="21350"/>
                    </a:cubicBezTo>
                    <a:cubicBezTo>
                      <a:pt x="61" y="21493"/>
                      <a:pt x="61" y="21493"/>
                      <a:pt x="61" y="21493"/>
                    </a:cubicBezTo>
                    <a:cubicBezTo>
                      <a:pt x="734" y="21564"/>
                      <a:pt x="1407" y="21600"/>
                      <a:pt x="2111" y="21600"/>
                    </a:cubicBezTo>
                    <a:cubicBezTo>
                      <a:pt x="10708" y="21600"/>
                      <a:pt x="18143" y="15673"/>
                      <a:pt x="21600" y="7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2400"/>
                </a:pPr>
                <a:endParaRPr/>
              </a:p>
            </p:txBody>
          </p:sp>
          <p:sp>
            <p:nvSpPr>
              <p:cNvPr id="82" name="Shape 6461"/>
              <p:cNvSpPr/>
              <p:nvPr/>
            </p:nvSpPr>
            <p:spPr>
              <a:xfrm>
                <a:off x="-1" y="253994"/>
                <a:ext cx="694639" cy="16432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5893"/>
                    </a:moveTo>
                    <a:cubicBezTo>
                      <a:pt x="0" y="16930"/>
                      <a:pt x="194" y="17941"/>
                      <a:pt x="517" y="18897"/>
                    </a:cubicBezTo>
                    <a:cubicBezTo>
                      <a:pt x="647" y="18869"/>
                      <a:pt x="647" y="18869"/>
                      <a:pt x="647" y="18869"/>
                    </a:cubicBezTo>
                    <a:cubicBezTo>
                      <a:pt x="17978" y="21600"/>
                      <a:pt x="17978" y="21600"/>
                      <a:pt x="17978" y="21600"/>
                    </a:cubicBezTo>
                    <a:cubicBezTo>
                      <a:pt x="15909" y="19798"/>
                      <a:pt x="14745" y="17750"/>
                      <a:pt x="14874" y="15620"/>
                    </a:cubicBezTo>
                    <a:cubicBezTo>
                      <a:pt x="15004" y="12671"/>
                      <a:pt x="17526" y="9967"/>
                      <a:pt x="21600" y="7810"/>
                    </a:cubicBezTo>
                    <a:cubicBezTo>
                      <a:pt x="20177" y="27"/>
                      <a:pt x="20177" y="27"/>
                      <a:pt x="20177" y="27"/>
                    </a:cubicBezTo>
                    <a:cubicBezTo>
                      <a:pt x="19983" y="0"/>
                      <a:pt x="19983" y="0"/>
                      <a:pt x="19983" y="0"/>
                    </a:cubicBezTo>
                    <a:cubicBezTo>
                      <a:pt x="7890" y="3468"/>
                      <a:pt x="0" y="9284"/>
                      <a:pt x="0" y="15893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2400"/>
                </a:pPr>
                <a:endParaRPr/>
              </a:p>
            </p:txBody>
          </p:sp>
          <p:sp>
            <p:nvSpPr>
              <p:cNvPr id="83" name="Shape 6462"/>
              <p:cNvSpPr/>
              <p:nvPr/>
            </p:nvSpPr>
            <p:spPr>
              <a:xfrm>
                <a:off x="26938" y="1743327"/>
                <a:ext cx="1535514" cy="116991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2929"/>
                    </a:moveTo>
                    <a:cubicBezTo>
                      <a:pt x="21044" y="13006"/>
                      <a:pt x="20488" y="13006"/>
                      <a:pt x="19902" y="13006"/>
                    </a:cubicBezTo>
                    <a:cubicBezTo>
                      <a:pt x="14927" y="12853"/>
                      <a:pt x="10595" y="9246"/>
                      <a:pt x="8224" y="3990"/>
                    </a:cubicBezTo>
                    <a:cubicBezTo>
                      <a:pt x="7990" y="3875"/>
                      <a:pt x="7990" y="3875"/>
                      <a:pt x="7990" y="3875"/>
                    </a:cubicBezTo>
                    <a:cubicBezTo>
                      <a:pt x="7990" y="3875"/>
                      <a:pt x="7990" y="3875"/>
                      <a:pt x="7990" y="3875"/>
                    </a:cubicBezTo>
                    <a:cubicBezTo>
                      <a:pt x="7259" y="3530"/>
                      <a:pt x="7259" y="3530"/>
                      <a:pt x="7259" y="3530"/>
                    </a:cubicBezTo>
                    <a:cubicBezTo>
                      <a:pt x="6644" y="3223"/>
                      <a:pt x="6644" y="3223"/>
                      <a:pt x="6644" y="3223"/>
                    </a:cubicBezTo>
                    <a:cubicBezTo>
                      <a:pt x="6644" y="3223"/>
                      <a:pt x="6644" y="3223"/>
                      <a:pt x="6644" y="3223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0" y="77"/>
                      <a:pt x="0" y="77"/>
                      <a:pt x="0" y="77"/>
                    </a:cubicBezTo>
                    <a:cubicBezTo>
                      <a:pt x="1698" y="11318"/>
                      <a:pt x="8722" y="20065"/>
                      <a:pt x="17444" y="21600"/>
                    </a:cubicBezTo>
                    <a:cubicBezTo>
                      <a:pt x="17444" y="21562"/>
                      <a:pt x="17444" y="21562"/>
                      <a:pt x="17444" y="21562"/>
                    </a:cubicBezTo>
                    <a:lnTo>
                      <a:pt x="21600" y="12929"/>
                    </a:lnTo>
                    <a:close/>
                  </a:path>
                </a:pathLst>
              </a:custGeom>
              <a:solidFill>
                <a:schemeClr val="accent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2400"/>
                </a:pPr>
                <a:endParaRPr/>
              </a:p>
            </p:txBody>
          </p:sp>
        </p:grpSp>
        <p:sp>
          <p:nvSpPr>
            <p:cNvPr id="85" name="Oval 84"/>
            <p:cNvSpPr/>
            <p:nvPr/>
          </p:nvSpPr>
          <p:spPr>
            <a:xfrm>
              <a:off x="6295473" y="4928558"/>
              <a:ext cx="365760" cy="36576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>
                  <a:solidFill>
                    <a:schemeClr val="tx2"/>
                  </a:solidFill>
                </a:rPr>
                <a:t>3</a:t>
              </a:r>
            </a:p>
          </p:txBody>
        </p:sp>
        <p:sp>
          <p:nvSpPr>
            <p:cNvPr id="87" name="Oval 86"/>
            <p:cNvSpPr/>
            <p:nvPr/>
          </p:nvSpPr>
          <p:spPr>
            <a:xfrm>
              <a:off x="4510370" y="4216619"/>
              <a:ext cx="365760" cy="36576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>
                  <a:solidFill>
                    <a:schemeClr val="tx2"/>
                  </a:solidFill>
                </a:rPr>
                <a:t>4</a:t>
              </a:r>
            </a:p>
          </p:txBody>
        </p:sp>
        <p:sp>
          <p:nvSpPr>
            <p:cNvPr id="94" name="Oval 93"/>
            <p:cNvSpPr/>
            <p:nvPr/>
          </p:nvSpPr>
          <p:spPr>
            <a:xfrm>
              <a:off x="7544599" y="3493104"/>
              <a:ext cx="365760" cy="36576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>
                  <a:solidFill>
                    <a:schemeClr val="tx2"/>
                  </a:solidFill>
                </a:rPr>
                <a:t>2</a:t>
              </a:r>
            </a:p>
          </p:txBody>
        </p:sp>
        <p:sp>
          <p:nvSpPr>
            <p:cNvPr id="96" name="Oval 95"/>
            <p:cNvSpPr/>
            <p:nvPr/>
          </p:nvSpPr>
          <p:spPr>
            <a:xfrm>
              <a:off x="4651281" y="2309272"/>
              <a:ext cx="365760" cy="36576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>
                  <a:solidFill>
                    <a:schemeClr val="tx2"/>
                  </a:solidFill>
                </a:rPr>
                <a:t>5</a:t>
              </a:r>
            </a:p>
          </p:txBody>
        </p:sp>
        <p:sp>
          <p:nvSpPr>
            <p:cNvPr id="98" name="Oval 97"/>
            <p:cNvSpPr/>
            <p:nvPr/>
          </p:nvSpPr>
          <p:spPr>
            <a:xfrm>
              <a:off x="6478353" y="1855170"/>
              <a:ext cx="365760" cy="36576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>
                  <a:solidFill>
                    <a:schemeClr val="tx2"/>
                  </a:solidFill>
                </a:rPr>
                <a:t>1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03397" y="1851598"/>
              <a:ext cx="14083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ln w="0"/>
                </a:rPr>
                <a:t>Lorem Ipsum</a:t>
              </a:r>
            </a:p>
          </p:txBody>
        </p:sp>
        <p:sp>
          <p:nvSpPr>
            <p:cNvPr id="101" name="Rectangle 100"/>
            <p:cNvSpPr/>
            <p:nvPr/>
          </p:nvSpPr>
          <p:spPr>
            <a:xfrm rot="3600775">
              <a:off x="6730989" y="2689410"/>
              <a:ext cx="14083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ln w="0"/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113" name="Rectangle 112"/>
            <p:cNvSpPr/>
            <p:nvPr/>
          </p:nvSpPr>
          <p:spPr>
            <a:xfrm rot="18900000">
              <a:off x="6420903" y="4423916"/>
              <a:ext cx="14083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ln w="0"/>
                </a:rPr>
                <a:t>Lorem Ipsum</a:t>
              </a:r>
            </a:p>
          </p:txBody>
        </p:sp>
        <p:sp>
          <p:nvSpPr>
            <p:cNvPr id="114" name="Rectangle 113"/>
            <p:cNvSpPr/>
            <p:nvPr/>
          </p:nvSpPr>
          <p:spPr>
            <a:xfrm rot="1800000">
              <a:off x="4670220" y="4743892"/>
              <a:ext cx="14083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ln w="0"/>
                </a:rPr>
                <a:t>Lorem Ipsum</a:t>
              </a:r>
            </a:p>
          </p:txBody>
        </p:sp>
        <p:sp>
          <p:nvSpPr>
            <p:cNvPr id="121" name="Rectangle 120"/>
            <p:cNvSpPr/>
            <p:nvPr/>
          </p:nvSpPr>
          <p:spPr>
            <a:xfrm rot="17100000">
              <a:off x="3873042" y="3125207"/>
              <a:ext cx="14083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ln w="0"/>
                </a:rPr>
                <a:t>Lorem Ipsum</a:t>
              </a: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8216535" y="1128992"/>
            <a:ext cx="2937088" cy="1477327"/>
            <a:chOff x="8274023" y="1128992"/>
            <a:chExt cx="2937088" cy="1477327"/>
          </a:xfrm>
        </p:grpSpPr>
        <p:sp>
          <p:nvSpPr>
            <p:cNvPr id="123" name="TextBox 122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/>
                <a:t>Lorem Ipsum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prion.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8216535" y="4520226"/>
            <a:ext cx="2937088" cy="1477327"/>
            <a:chOff x="8274023" y="1128992"/>
            <a:chExt cx="2937088" cy="1477327"/>
          </a:xfrm>
        </p:grpSpPr>
        <p:sp>
          <p:nvSpPr>
            <p:cNvPr id="126" name="TextBox 125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/>
                <a:t>Lorem Ipsum</a:t>
              </a: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proin. 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8799067" y="2824609"/>
            <a:ext cx="2937088" cy="1477327"/>
            <a:chOff x="8274023" y="1128992"/>
            <a:chExt cx="2937088" cy="1477327"/>
          </a:xfrm>
        </p:grpSpPr>
        <p:sp>
          <p:nvSpPr>
            <p:cNvPr id="129" name="TextBox 128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/>
                <a:t>Lorem Ipsum</a:t>
              </a: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proin. 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34" name="Group 133"/>
          <p:cNvGrpSpPr/>
          <p:nvPr/>
        </p:nvGrpSpPr>
        <p:grpSpPr>
          <a:xfrm>
            <a:off x="1030346" y="4304782"/>
            <a:ext cx="2937088" cy="1477327"/>
            <a:chOff x="8274023" y="1128992"/>
            <a:chExt cx="2937088" cy="1477327"/>
          </a:xfrm>
        </p:grpSpPr>
        <p:sp>
          <p:nvSpPr>
            <p:cNvPr id="135" name="TextBox 134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2800" b="1" dirty="0"/>
                <a:t>Lorem Ipsum</a:t>
              </a: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proin. 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660639" y="2129265"/>
            <a:ext cx="2937088" cy="1477327"/>
            <a:chOff x="8274023" y="1128992"/>
            <a:chExt cx="2937088" cy="1477327"/>
          </a:xfrm>
        </p:grpSpPr>
        <p:sp>
          <p:nvSpPr>
            <p:cNvPr id="138" name="TextBox 137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2800" b="1" dirty="0"/>
                <a:t>Lorem Ipsum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proin. 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41" name="Freeform 312"/>
          <p:cNvSpPr/>
          <p:nvPr/>
        </p:nvSpPr>
        <p:spPr>
          <a:xfrm>
            <a:off x="5364023" y="2835220"/>
            <a:ext cx="1452492" cy="1451747"/>
          </a:xfrm>
          <a:custGeom>
            <a:avLst/>
            <a:gdLst>
              <a:gd name="connsiteX0" fmla="*/ 225369 w 432708"/>
              <a:gd name="connsiteY0" fmla="*/ 108177 h 432707"/>
              <a:gd name="connsiteX1" fmla="*/ 243399 w 432708"/>
              <a:gd name="connsiteY1" fmla="*/ 108177 h 432707"/>
              <a:gd name="connsiteX2" fmla="*/ 249878 w 432708"/>
              <a:gd name="connsiteY2" fmla="*/ 110712 h 432707"/>
              <a:gd name="connsiteX3" fmla="*/ 252414 w 432708"/>
              <a:gd name="connsiteY3" fmla="*/ 117191 h 432707"/>
              <a:gd name="connsiteX4" fmla="*/ 252414 w 432708"/>
              <a:gd name="connsiteY4" fmla="*/ 243398 h 432707"/>
              <a:gd name="connsiteX5" fmla="*/ 249878 w 432708"/>
              <a:gd name="connsiteY5" fmla="*/ 249877 h 432707"/>
              <a:gd name="connsiteX6" fmla="*/ 243399 w 432708"/>
              <a:gd name="connsiteY6" fmla="*/ 252412 h 432707"/>
              <a:gd name="connsiteX7" fmla="*/ 153252 w 432708"/>
              <a:gd name="connsiteY7" fmla="*/ 252412 h 432707"/>
              <a:gd name="connsiteX8" fmla="*/ 146772 w 432708"/>
              <a:gd name="connsiteY8" fmla="*/ 249877 h 432707"/>
              <a:gd name="connsiteX9" fmla="*/ 144237 w 432708"/>
              <a:gd name="connsiteY9" fmla="*/ 243398 h 432707"/>
              <a:gd name="connsiteX10" fmla="*/ 144237 w 432708"/>
              <a:gd name="connsiteY10" fmla="*/ 225368 h 432707"/>
              <a:gd name="connsiteX11" fmla="*/ 146772 w 432708"/>
              <a:gd name="connsiteY11" fmla="*/ 218889 h 432707"/>
              <a:gd name="connsiteX12" fmla="*/ 153252 w 432708"/>
              <a:gd name="connsiteY12" fmla="*/ 216354 h 432707"/>
              <a:gd name="connsiteX13" fmla="*/ 216355 w 432708"/>
              <a:gd name="connsiteY13" fmla="*/ 216354 h 432707"/>
              <a:gd name="connsiteX14" fmla="*/ 216355 w 432708"/>
              <a:gd name="connsiteY14" fmla="*/ 117191 h 432707"/>
              <a:gd name="connsiteX15" fmla="*/ 218890 w 432708"/>
              <a:gd name="connsiteY15" fmla="*/ 110712 h 432707"/>
              <a:gd name="connsiteX16" fmla="*/ 225369 w 432708"/>
              <a:gd name="connsiteY16" fmla="*/ 108177 h 432707"/>
              <a:gd name="connsiteX17" fmla="*/ 216354 w 432708"/>
              <a:gd name="connsiteY17" fmla="*/ 63103 h 432707"/>
              <a:gd name="connsiteX18" fmla="*/ 139447 w 432708"/>
              <a:gd name="connsiteY18" fmla="*/ 83668 h 432707"/>
              <a:gd name="connsiteX19" fmla="*/ 83668 w 432708"/>
              <a:gd name="connsiteY19" fmla="*/ 139447 h 432707"/>
              <a:gd name="connsiteX20" fmla="*/ 63103 w 432708"/>
              <a:gd name="connsiteY20" fmla="*/ 216354 h 432707"/>
              <a:gd name="connsiteX21" fmla="*/ 83668 w 432708"/>
              <a:gd name="connsiteY21" fmla="*/ 293260 h 432707"/>
              <a:gd name="connsiteX22" fmla="*/ 139447 w 432708"/>
              <a:gd name="connsiteY22" fmla="*/ 349039 h 432707"/>
              <a:gd name="connsiteX23" fmla="*/ 216354 w 432708"/>
              <a:gd name="connsiteY23" fmla="*/ 369604 h 432707"/>
              <a:gd name="connsiteX24" fmla="*/ 293261 w 432708"/>
              <a:gd name="connsiteY24" fmla="*/ 349039 h 432707"/>
              <a:gd name="connsiteX25" fmla="*/ 349039 w 432708"/>
              <a:gd name="connsiteY25" fmla="*/ 293260 h 432707"/>
              <a:gd name="connsiteX26" fmla="*/ 369604 w 432708"/>
              <a:gd name="connsiteY26" fmla="*/ 216354 h 432707"/>
              <a:gd name="connsiteX27" fmla="*/ 349039 w 432708"/>
              <a:gd name="connsiteY27" fmla="*/ 139447 h 432707"/>
              <a:gd name="connsiteX28" fmla="*/ 293261 w 432708"/>
              <a:gd name="connsiteY28" fmla="*/ 83668 h 432707"/>
              <a:gd name="connsiteX29" fmla="*/ 216354 w 432708"/>
              <a:gd name="connsiteY29" fmla="*/ 63103 h 432707"/>
              <a:gd name="connsiteX30" fmla="*/ 216354 w 432708"/>
              <a:gd name="connsiteY30" fmla="*/ 0 h 432707"/>
              <a:gd name="connsiteX31" fmla="*/ 324953 w 432708"/>
              <a:gd name="connsiteY31" fmla="*/ 29016 h 432707"/>
              <a:gd name="connsiteX32" fmla="*/ 403692 w 432708"/>
              <a:gd name="connsiteY32" fmla="*/ 107754 h 432707"/>
              <a:gd name="connsiteX33" fmla="*/ 432708 w 432708"/>
              <a:gd name="connsiteY33" fmla="*/ 216354 h 432707"/>
              <a:gd name="connsiteX34" fmla="*/ 403692 w 432708"/>
              <a:gd name="connsiteY34" fmla="*/ 324953 h 432707"/>
              <a:gd name="connsiteX35" fmla="*/ 324953 w 432708"/>
              <a:gd name="connsiteY35" fmla="*/ 403691 h 432707"/>
              <a:gd name="connsiteX36" fmla="*/ 216354 w 432708"/>
              <a:gd name="connsiteY36" fmla="*/ 432707 h 432707"/>
              <a:gd name="connsiteX37" fmla="*/ 107755 w 432708"/>
              <a:gd name="connsiteY37" fmla="*/ 403691 h 432707"/>
              <a:gd name="connsiteX38" fmla="*/ 29016 w 432708"/>
              <a:gd name="connsiteY38" fmla="*/ 324953 h 432707"/>
              <a:gd name="connsiteX39" fmla="*/ 0 w 432708"/>
              <a:gd name="connsiteY39" fmla="*/ 216354 h 432707"/>
              <a:gd name="connsiteX40" fmla="*/ 29016 w 432708"/>
              <a:gd name="connsiteY40" fmla="*/ 107754 h 432707"/>
              <a:gd name="connsiteX41" fmla="*/ 107755 w 432708"/>
              <a:gd name="connsiteY41" fmla="*/ 29016 h 432707"/>
              <a:gd name="connsiteX42" fmla="*/ 216354 w 432708"/>
              <a:gd name="connsiteY42" fmla="*/ 0 h 432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432708" h="432707">
                <a:moveTo>
                  <a:pt x="225369" y="108177"/>
                </a:moveTo>
                <a:lnTo>
                  <a:pt x="243399" y="108177"/>
                </a:lnTo>
                <a:cubicBezTo>
                  <a:pt x="246028" y="108177"/>
                  <a:pt x="248188" y="109022"/>
                  <a:pt x="249878" y="110712"/>
                </a:cubicBezTo>
                <a:cubicBezTo>
                  <a:pt x="251568" y="112402"/>
                  <a:pt x="252414" y="114562"/>
                  <a:pt x="252414" y="117191"/>
                </a:cubicBezTo>
                <a:lnTo>
                  <a:pt x="252414" y="243398"/>
                </a:lnTo>
                <a:cubicBezTo>
                  <a:pt x="252414" y="246027"/>
                  <a:pt x="251568" y="248187"/>
                  <a:pt x="249878" y="249877"/>
                </a:cubicBezTo>
                <a:cubicBezTo>
                  <a:pt x="248188" y="251567"/>
                  <a:pt x="246028" y="252412"/>
                  <a:pt x="243399" y="252412"/>
                </a:cubicBezTo>
                <a:lnTo>
                  <a:pt x="153252" y="252412"/>
                </a:lnTo>
                <a:cubicBezTo>
                  <a:pt x="150623" y="252412"/>
                  <a:pt x="148462" y="251567"/>
                  <a:pt x="146772" y="249877"/>
                </a:cubicBezTo>
                <a:cubicBezTo>
                  <a:pt x="145082" y="248187"/>
                  <a:pt x="144237" y="246027"/>
                  <a:pt x="144237" y="243398"/>
                </a:cubicBezTo>
                <a:lnTo>
                  <a:pt x="144237" y="225368"/>
                </a:lnTo>
                <a:cubicBezTo>
                  <a:pt x="144237" y="222739"/>
                  <a:pt x="145082" y="220579"/>
                  <a:pt x="146772" y="218889"/>
                </a:cubicBezTo>
                <a:cubicBezTo>
                  <a:pt x="148462" y="217199"/>
                  <a:pt x="150623" y="216354"/>
                  <a:pt x="153252" y="216354"/>
                </a:cubicBezTo>
                <a:lnTo>
                  <a:pt x="216355" y="216354"/>
                </a:lnTo>
                <a:lnTo>
                  <a:pt x="216355" y="117191"/>
                </a:lnTo>
                <a:cubicBezTo>
                  <a:pt x="216355" y="114562"/>
                  <a:pt x="217200" y="112402"/>
                  <a:pt x="218890" y="110712"/>
                </a:cubicBezTo>
                <a:cubicBezTo>
                  <a:pt x="220581" y="109022"/>
                  <a:pt x="222740" y="108177"/>
                  <a:pt x="225369" y="108177"/>
                </a:cubicBezTo>
                <a:close/>
                <a:moveTo>
                  <a:pt x="216354" y="63103"/>
                </a:moveTo>
                <a:cubicBezTo>
                  <a:pt x="188558" y="63103"/>
                  <a:pt x="162923" y="69958"/>
                  <a:pt x="139447" y="83668"/>
                </a:cubicBezTo>
                <a:cubicBezTo>
                  <a:pt x="115971" y="97378"/>
                  <a:pt x="97378" y="115971"/>
                  <a:pt x="83668" y="139447"/>
                </a:cubicBezTo>
                <a:cubicBezTo>
                  <a:pt x="69958" y="162922"/>
                  <a:pt x="63103" y="188558"/>
                  <a:pt x="63103" y="216354"/>
                </a:cubicBezTo>
                <a:cubicBezTo>
                  <a:pt x="63103" y="244149"/>
                  <a:pt x="69958" y="269785"/>
                  <a:pt x="83668" y="293260"/>
                </a:cubicBezTo>
                <a:cubicBezTo>
                  <a:pt x="97378" y="316736"/>
                  <a:pt x="115971" y="335329"/>
                  <a:pt x="139447" y="349039"/>
                </a:cubicBezTo>
                <a:cubicBezTo>
                  <a:pt x="162923" y="362749"/>
                  <a:pt x="188558" y="369604"/>
                  <a:pt x="216354" y="369604"/>
                </a:cubicBezTo>
                <a:cubicBezTo>
                  <a:pt x="244150" y="369604"/>
                  <a:pt x="269785" y="362749"/>
                  <a:pt x="293261" y="349039"/>
                </a:cubicBezTo>
                <a:cubicBezTo>
                  <a:pt x="316737" y="335329"/>
                  <a:pt x="335330" y="316736"/>
                  <a:pt x="349039" y="293260"/>
                </a:cubicBezTo>
                <a:cubicBezTo>
                  <a:pt x="362750" y="269785"/>
                  <a:pt x="369604" y="244149"/>
                  <a:pt x="369604" y="216354"/>
                </a:cubicBezTo>
                <a:cubicBezTo>
                  <a:pt x="369604" y="188558"/>
                  <a:pt x="362750" y="162922"/>
                  <a:pt x="349039" y="139447"/>
                </a:cubicBezTo>
                <a:cubicBezTo>
                  <a:pt x="335330" y="115971"/>
                  <a:pt x="316737" y="97378"/>
                  <a:pt x="293261" y="83668"/>
                </a:cubicBezTo>
                <a:cubicBezTo>
                  <a:pt x="269785" y="69958"/>
                  <a:pt x="244150" y="63103"/>
                  <a:pt x="216354" y="63103"/>
                </a:cubicBezTo>
                <a:close/>
                <a:moveTo>
                  <a:pt x="216354" y="0"/>
                </a:moveTo>
                <a:cubicBezTo>
                  <a:pt x="255606" y="0"/>
                  <a:pt x="291806" y="9672"/>
                  <a:pt x="324953" y="29016"/>
                </a:cubicBezTo>
                <a:cubicBezTo>
                  <a:pt x="358101" y="48360"/>
                  <a:pt x="384347" y="74606"/>
                  <a:pt x="403692" y="107754"/>
                </a:cubicBezTo>
                <a:cubicBezTo>
                  <a:pt x="423036" y="140902"/>
                  <a:pt x="432708" y="177102"/>
                  <a:pt x="432708" y="216354"/>
                </a:cubicBezTo>
                <a:cubicBezTo>
                  <a:pt x="432708" y="255605"/>
                  <a:pt x="423036" y="291805"/>
                  <a:pt x="403692" y="324953"/>
                </a:cubicBezTo>
                <a:cubicBezTo>
                  <a:pt x="384347" y="358101"/>
                  <a:pt x="358101" y="384347"/>
                  <a:pt x="324953" y="403691"/>
                </a:cubicBezTo>
                <a:cubicBezTo>
                  <a:pt x="291806" y="423035"/>
                  <a:pt x="255606" y="432707"/>
                  <a:pt x="216354" y="432707"/>
                </a:cubicBezTo>
                <a:cubicBezTo>
                  <a:pt x="177102" y="432707"/>
                  <a:pt x="140902" y="423035"/>
                  <a:pt x="107755" y="403691"/>
                </a:cubicBezTo>
                <a:cubicBezTo>
                  <a:pt x="74607" y="384347"/>
                  <a:pt x="48361" y="358101"/>
                  <a:pt x="29016" y="324953"/>
                </a:cubicBezTo>
                <a:cubicBezTo>
                  <a:pt x="9673" y="291805"/>
                  <a:pt x="0" y="255605"/>
                  <a:pt x="0" y="216354"/>
                </a:cubicBezTo>
                <a:cubicBezTo>
                  <a:pt x="0" y="177102"/>
                  <a:pt x="9673" y="140902"/>
                  <a:pt x="29016" y="107754"/>
                </a:cubicBezTo>
                <a:cubicBezTo>
                  <a:pt x="48361" y="74606"/>
                  <a:pt x="74607" y="48360"/>
                  <a:pt x="107755" y="29016"/>
                </a:cubicBezTo>
                <a:cubicBezTo>
                  <a:pt x="140902" y="9672"/>
                  <a:pt x="177102" y="0"/>
                  <a:pt x="216354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768954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5-Step Cycle Diagram for PowerPoint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179739" y="1650563"/>
            <a:ext cx="3821060" cy="3821060"/>
            <a:chOff x="4179739" y="1650563"/>
            <a:chExt cx="3821060" cy="3821060"/>
          </a:xfrm>
        </p:grpSpPr>
        <p:grpSp>
          <p:nvGrpSpPr>
            <p:cNvPr id="65" name="Group 6463"/>
            <p:cNvGrpSpPr/>
            <p:nvPr/>
          </p:nvGrpSpPr>
          <p:grpSpPr>
            <a:xfrm>
              <a:off x="4179739" y="1650563"/>
              <a:ext cx="3821060" cy="3821060"/>
              <a:chOff x="-1" y="-1"/>
              <a:chExt cx="2926714" cy="2926713"/>
            </a:xfrm>
          </p:grpSpPr>
          <p:sp>
            <p:nvSpPr>
              <p:cNvPr id="66" name="Shape 6458"/>
              <p:cNvSpPr/>
              <p:nvPr/>
            </p:nvSpPr>
            <p:spPr>
              <a:xfrm>
                <a:off x="690788" y="-1"/>
                <a:ext cx="1722163" cy="7985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965" y="12994"/>
                    </a:moveTo>
                    <a:cubicBezTo>
                      <a:pt x="11791" y="13050"/>
                      <a:pt x="13513" y="14006"/>
                      <a:pt x="15078" y="15638"/>
                    </a:cubicBezTo>
                    <a:cubicBezTo>
                      <a:pt x="21574" y="9731"/>
                      <a:pt x="21574" y="9731"/>
                      <a:pt x="21574" y="9731"/>
                    </a:cubicBezTo>
                    <a:cubicBezTo>
                      <a:pt x="21600" y="9506"/>
                      <a:pt x="21600" y="9506"/>
                      <a:pt x="21600" y="9506"/>
                    </a:cubicBezTo>
                    <a:cubicBezTo>
                      <a:pt x="18391" y="3600"/>
                      <a:pt x="14217" y="0"/>
                      <a:pt x="9704" y="0"/>
                    </a:cubicBezTo>
                    <a:cubicBezTo>
                      <a:pt x="6130" y="0"/>
                      <a:pt x="2817" y="2194"/>
                      <a:pt x="0" y="6019"/>
                    </a:cubicBezTo>
                    <a:cubicBezTo>
                      <a:pt x="52" y="6075"/>
                      <a:pt x="52" y="6075"/>
                      <a:pt x="52" y="6075"/>
                    </a:cubicBezTo>
                    <a:cubicBezTo>
                      <a:pt x="600" y="21600"/>
                      <a:pt x="600" y="21600"/>
                      <a:pt x="600" y="21600"/>
                    </a:cubicBezTo>
                    <a:cubicBezTo>
                      <a:pt x="2922" y="16144"/>
                      <a:pt x="6261" y="12825"/>
                      <a:pt x="9965" y="1299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2400"/>
                </a:pPr>
                <a:endParaRPr/>
              </a:p>
            </p:txBody>
          </p:sp>
          <p:sp>
            <p:nvSpPr>
              <p:cNvPr id="67" name="Shape 6459"/>
              <p:cNvSpPr/>
              <p:nvPr/>
            </p:nvSpPr>
            <p:spPr>
              <a:xfrm>
                <a:off x="1947293" y="388689"/>
                <a:ext cx="979420" cy="16432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1236" y="0"/>
                    </a:moveTo>
                    <a:cubicBezTo>
                      <a:pt x="11236" y="55"/>
                      <a:pt x="11236" y="55"/>
                      <a:pt x="11236" y="55"/>
                    </a:cubicBezTo>
                    <a:cubicBezTo>
                      <a:pt x="0" y="2840"/>
                      <a:pt x="0" y="2840"/>
                      <a:pt x="0" y="2840"/>
                    </a:cubicBezTo>
                    <a:cubicBezTo>
                      <a:pt x="6741" y="5134"/>
                      <a:pt x="11236" y="9476"/>
                      <a:pt x="11052" y="14391"/>
                    </a:cubicBezTo>
                    <a:cubicBezTo>
                      <a:pt x="11052" y="14964"/>
                      <a:pt x="10961" y="15483"/>
                      <a:pt x="10823" y="16029"/>
                    </a:cubicBezTo>
                    <a:cubicBezTo>
                      <a:pt x="18894" y="21600"/>
                      <a:pt x="18894" y="21600"/>
                      <a:pt x="18894" y="21600"/>
                    </a:cubicBezTo>
                    <a:cubicBezTo>
                      <a:pt x="19078" y="21573"/>
                      <a:pt x="19078" y="21573"/>
                      <a:pt x="19078" y="21573"/>
                    </a:cubicBezTo>
                    <a:cubicBezTo>
                      <a:pt x="20729" y="19279"/>
                      <a:pt x="21600" y="16767"/>
                      <a:pt x="21600" y="14118"/>
                    </a:cubicBezTo>
                    <a:cubicBezTo>
                      <a:pt x="21600" y="8547"/>
                      <a:pt x="17610" y="3523"/>
                      <a:pt x="11236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2400"/>
                </a:pPr>
                <a:endParaRPr/>
              </a:p>
            </p:txBody>
          </p:sp>
          <p:sp>
            <p:nvSpPr>
              <p:cNvPr id="68" name="Shape 6460"/>
              <p:cNvSpPr/>
              <p:nvPr/>
            </p:nvSpPr>
            <p:spPr>
              <a:xfrm>
                <a:off x="1320003" y="1668283"/>
                <a:ext cx="1468167" cy="12584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40"/>
                    </a:moveTo>
                    <a:cubicBezTo>
                      <a:pt x="21569" y="7140"/>
                      <a:pt x="21569" y="7140"/>
                      <a:pt x="21569" y="7140"/>
                    </a:cubicBezTo>
                    <a:cubicBezTo>
                      <a:pt x="16276" y="0"/>
                      <a:pt x="16276" y="0"/>
                      <a:pt x="16276" y="0"/>
                    </a:cubicBezTo>
                    <a:cubicBezTo>
                      <a:pt x="15053" y="6783"/>
                      <a:pt x="10310" y="12032"/>
                      <a:pt x="4436" y="13174"/>
                    </a:cubicBezTo>
                    <a:cubicBezTo>
                      <a:pt x="0" y="21350"/>
                      <a:pt x="0" y="21350"/>
                      <a:pt x="0" y="21350"/>
                    </a:cubicBezTo>
                    <a:cubicBezTo>
                      <a:pt x="61" y="21493"/>
                      <a:pt x="61" y="21493"/>
                      <a:pt x="61" y="21493"/>
                    </a:cubicBezTo>
                    <a:cubicBezTo>
                      <a:pt x="734" y="21564"/>
                      <a:pt x="1407" y="21600"/>
                      <a:pt x="2111" y="21600"/>
                    </a:cubicBezTo>
                    <a:cubicBezTo>
                      <a:pt x="10708" y="21600"/>
                      <a:pt x="18143" y="15673"/>
                      <a:pt x="21600" y="7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2400"/>
                </a:pPr>
                <a:endParaRPr/>
              </a:p>
            </p:txBody>
          </p:sp>
          <p:sp>
            <p:nvSpPr>
              <p:cNvPr id="82" name="Shape 6461"/>
              <p:cNvSpPr/>
              <p:nvPr/>
            </p:nvSpPr>
            <p:spPr>
              <a:xfrm>
                <a:off x="-1" y="253994"/>
                <a:ext cx="694639" cy="16432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5893"/>
                    </a:moveTo>
                    <a:cubicBezTo>
                      <a:pt x="0" y="16930"/>
                      <a:pt x="194" y="17941"/>
                      <a:pt x="517" y="18897"/>
                    </a:cubicBezTo>
                    <a:cubicBezTo>
                      <a:pt x="647" y="18869"/>
                      <a:pt x="647" y="18869"/>
                      <a:pt x="647" y="18869"/>
                    </a:cubicBezTo>
                    <a:cubicBezTo>
                      <a:pt x="17978" y="21600"/>
                      <a:pt x="17978" y="21600"/>
                      <a:pt x="17978" y="21600"/>
                    </a:cubicBezTo>
                    <a:cubicBezTo>
                      <a:pt x="15909" y="19798"/>
                      <a:pt x="14745" y="17750"/>
                      <a:pt x="14874" y="15620"/>
                    </a:cubicBezTo>
                    <a:cubicBezTo>
                      <a:pt x="15004" y="12671"/>
                      <a:pt x="17526" y="9967"/>
                      <a:pt x="21600" y="7810"/>
                    </a:cubicBezTo>
                    <a:cubicBezTo>
                      <a:pt x="20177" y="27"/>
                      <a:pt x="20177" y="27"/>
                      <a:pt x="20177" y="27"/>
                    </a:cubicBezTo>
                    <a:cubicBezTo>
                      <a:pt x="19983" y="0"/>
                      <a:pt x="19983" y="0"/>
                      <a:pt x="19983" y="0"/>
                    </a:cubicBezTo>
                    <a:cubicBezTo>
                      <a:pt x="7890" y="3468"/>
                      <a:pt x="0" y="9284"/>
                      <a:pt x="0" y="15893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2400"/>
                </a:pPr>
                <a:endParaRPr/>
              </a:p>
            </p:txBody>
          </p:sp>
          <p:sp>
            <p:nvSpPr>
              <p:cNvPr id="83" name="Shape 6462"/>
              <p:cNvSpPr/>
              <p:nvPr/>
            </p:nvSpPr>
            <p:spPr>
              <a:xfrm>
                <a:off x="26938" y="1743327"/>
                <a:ext cx="1535514" cy="116991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2929"/>
                    </a:moveTo>
                    <a:cubicBezTo>
                      <a:pt x="21044" y="13006"/>
                      <a:pt x="20488" y="13006"/>
                      <a:pt x="19902" y="13006"/>
                    </a:cubicBezTo>
                    <a:cubicBezTo>
                      <a:pt x="14927" y="12853"/>
                      <a:pt x="10595" y="9246"/>
                      <a:pt x="8224" y="3990"/>
                    </a:cubicBezTo>
                    <a:cubicBezTo>
                      <a:pt x="7990" y="3875"/>
                      <a:pt x="7990" y="3875"/>
                      <a:pt x="7990" y="3875"/>
                    </a:cubicBezTo>
                    <a:cubicBezTo>
                      <a:pt x="7990" y="3875"/>
                      <a:pt x="7990" y="3875"/>
                      <a:pt x="7990" y="3875"/>
                    </a:cubicBezTo>
                    <a:cubicBezTo>
                      <a:pt x="7259" y="3530"/>
                      <a:pt x="7259" y="3530"/>
                      <a:pt x="7259" y="3530"/>
                    </a:cubicBezTo>
                    <a:cubicBezTo>
                      <a:pt x="6644" y="3223"/>
                      <a:pt x="6644" y="3223"/>
                      <a:pt x="6644" y="3223"/>
                    </a:cubicBezTo>
                    <a:cubicBezTo>
                      <a:pt x="6644" y="3223"/>
                      <a:pt x="6644" y="3223"/>
                      <a:pt x="6644" y="3223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0" y="77"/>
                      <a:pt x="0" y="77"/>
                      <a:pt x="0" y="77"/>
                    </a:cubicBezTo>
                    <a:cubicBezTo>
                      <a:pt x="1698" y="11318"/>
                      <a:pt x="8722" y="20065"/>
                      <a:pt x="17444" y="21600"/>
                    </a:cubicBezTo>
                    <a:cubicBezTo>
                      <a:pt x="17444" y="21562"/>
                      <a:pt x="17444" y="21562"/>
                      <a:pt x="17444" y="21562"/>
                    </a:cubicBezTo>
                    <a:lnTo>
                      <a:pt x="21600" y="12929"/>
                    </a:lnTo>
                    <a:close/>
                  </a:path>
                </a:pathLst>
              </a:custGeom>
              <a:solidFill>
                <a:schemeClr val="accent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2400"/>
                </a:pPr>
                <a:endParaRPr/>
              </a:p>
            </p:txBody>
          </p:sp>
        </p:grpSp>
        <p:sp>
          <p:nvSpPr>
            <p:cNvPr id="85" name="Oval 84"/>
            <p:cNvSpPr/>
            <p:nvPr/>
          </p:nvSpPr>
          <p:spPr>
            <a:xfrm>
              <a:off x="6295473" y="4928558"/>
              <a:ext cx="365760" cy="36576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>
                  <a:solidFill>
                    <a:schemeClr val="tx2"/>
                  </a:solidFill>
                </a:rPr>
                <a:t>3</a:t>
              </a:r>
            </a:p>
          </p:txBody>
        </p:sp>
        <p:sp>
          <p:nvSpPr>
            <p:cNvPr id="87" name="Oval 86"/>
            <p:cNvSpPr/>
            <p:nvPr/>
          </p:nvSpPr>
          <p:spPr>
            <a:xfrm>
              <a:off x="4510370" y="4216619"/>
              <a:ext cx="365760" cy="36576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>
                  <a:solidFill>
                    <a:schemeClr val="tx2"/>
                  </a:solidFill>
                </a:rPr>
                <a:t>4</a:t>
              </a:r>
            </a:p>
          </p:txBody>
        </p:sp>
        <p:sp>
          <p:nvSpPr>
            <p:cNvPr id="94" name="Oval 93"/>
            <p:cNvSpPr/>
            <p:nvPr/>
          </p:nvSpPr>
          <p:spPr>
            <a:xfrm>
              <a:off x="7544599" y="3493104"/>
              <a:ext cx="365760" cy="36576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>
                  <a:solidFill>
                    <a:schemeClr val="tx2"/>
                  </a:solidFill>
                </a:rPr>
                <a:t>2</a:t>
              </a:r>
            </a:p>
          </p:txBody>
        </p:sp>
        <p:sp>
          <p:nvSpPr>
            <p:cNvPr id="96" name="Oval 95"/>
            <p:cNvSpPr/>
            <p:nvPr/>
          </p:nvSpPr>
          <p:spPr>
            <a:xfrm>
              <a:off x="4651281" y="2309272"/>
              <a:ext cx="365760" cy="36576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>
                  <a:solidFill>
                    <a:schemeClr val="tx2"/>
                  </a:solidFill>
                </a:rPr>
                <a:t>5</a:t>
              </a:r>
            </a:p>
          </p:txBody>
        </p:sp>
        <p:sp>
          <p:nvSpPr>
            <p:cNvPr id="98" name="Oval 97"/>
            <p:cNvSpPr/>
            <p:nvPr/>
          </p:nvSpPr>
          <p:spPr>
            <a:xfrm>
              <a:off x="6478353" y="1855170"/>
              <a:ext cx="365760" cy="36576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>
                  <a:solidFill>
                    <a:schemeClr val="tx2"/>
                  </a:solidFill>
                </a:rPr>
                <a:t>1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03397" y="1851598"/>
              <a:ext cx="14083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ln w="0"/>
                </a:rPr>
                <a:t>Lorem Ipsum</a:t>
              </a:r>
            </a:p>
          </p:txBody>
        </p:sp>
        <p:sp>
          <p:nvSpPr>
            <p:cNvPr id="101" name="Rectangle 100"/>
            <p:cNvSpPr/>
            <p:nvPr/>
          </p:nvSpPr>
          <p:spPr>
            <a:xfrm rot="3600775">
              <a:off x="6730989" y="2689410"/>
              <a:ext cx="14083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ln w="0"/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113" name="Rectangle 112"/>
            <p:cNvSpPr/>
            <p:nvPr/>
          </p:nvSpPr>
          <p:spPr>
            <a:xfrm rot="18900000">
              <a:off x="6420903" y="4423916"/>
              <a:ext cx="14083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ln w="0"/>
                </a:rPr>
                <a:t>Lorem Ipsum</a:t>
              </a:r>
            </a:p>
          </p:txBody>
        </p:sp>
        <p:sp>
          <p:nvSpPr>
            <p:cNvPr id="114" name="Rectangle 113"/>
            <p:cNvSpPr/>
            <p:nvPr/>
          </p:nvSpPr>
          <p:spPr>
            <a:xfrm rot="1800000">
              <a:off x="4670220" y="4743892"/>
              <a:ext cx="14083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ln w="0"/>
                </a:rPr>
                <a:t>Lorem Ipsum</a:t>
              </a:r>
            </a:p>
          </p:txBody>
        </p:sp>
        <p:sp>
          <p:nvSpPr>
            <p:cNvPr id="121" name="Rectangle 120"/>
            <p:cNvSpPr/>
            <p:nvPr/>
          </p:nvSpPr>
          <p:spPr>
            <a:xfrm rot="17100000">
              <a:off x="3873042" y="3125207"/>
              <a:ext cx="14083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ln w="0"/>
                </a:rPr>
                <a:t>Lorem Ipsum</a:t>
              </a: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8216535" y="1128992"/>
            <a:ext cx="2937088" cy="1477327"/>
            <a:chOff x="8274023" y="1128992"/>
            <a:chExt cx="2937088" cy="1477327"/>
          </a:xfrm>
        </p:grpSpPr>
        <p:sp>
          <p:nvSpPr>
            <p:cNvPr id="123" name="TextBox 122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65000"/>
                    </a:schemeClr>
                  </a:solidFill>
                </a:rPr>
                <a:t>Lorem ipsum dolor sit amet, nibh est. A magna maecenas, quam magna nec quis, lorem nunc. Suspendisse viverra sodales mauris, cras pharetra prion.</a:t>
              </a:r>
              <a:endParaRPr lang="en-US" sz="14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8216535" y="4520226"/>
            <a:ext cx="2937088" cy="1477327"/>
            <a:chOff x="8274023" y="1128992"/>
            <a:chExt cx="2937088" cy="1477327"/>
          </a:xfrm>
        </p:grpSpPr>
        <p:sp>
          <p:nvSpPr>
            <p:cNvPr id="126" name="TextBox 125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65000"/>
                    </a:schemeClr>
                  </a:solidFill>
                </a:rPr>
                <a:t>Lorem ipsum dolor sit amet, nibh est. A magna maecenas, quam magna nec quis, lorem nunc. Suspendisse viverra sodales mauris, cras pharetra proin. </a:t>
              </a:r>
              <a:endParaRPr lang="en-US" sz="14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8799067" y="2824609"/>
            <a:ext cx="2937088" cy="1477327"/>
            <a:chOff x="8274023" y="1128992"/>
            <a:chExt cx="2937088" cy="1477327"/>
          </a:xfrm>
        </p:grpSpPr>
        <p:sp>
          <p:nvSpPr>
            <p:cNvPr id="129" name="TextBox 128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65000"/>
                    </a:schemeClr>
                  </a:solidFill>
                </a:rPr>
                <a:t>Lorem ipsum dolor sit amet, nibh est. A magna maecenas, quam magna nec quis, lorem nunc. Suspendisse viverra sodales mauris, cras pharetra proin. </a:t>
              </a:r>
              <a:endParaRPr lang="en-US" sz="14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</p:grpSp>
      <p:grpSp>
        <p:nvGrpSpPr>
          <p:cNvPr id="134" name="Group 133"/>
          <p:cNvGrpSpPr/>
          <p:nvPr/>
        </p:nvGrpSpPr>
        <p:grpSpPr>
          <a:xfrm>
            <a:off x="1030346" y="4304782"/>
            <a:ext cx="2937088" cy="1477327"/>
            <a:chOff x="8274023" y="1128992"/>
            <a:chExt cx="2937088" cy="1477327"/>
          </a:xfrm>
        </p:grpSpPr>
        <p:sp>
          <p:nvSpPr>
            <p:cNvPr id="135" name="TextBox 134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1400">
                  <a:solidFill>
                    <a:schemeClr val="bg1">
                      <a:lumMod val="65000"/>
                    </a:schemeClr>
                  </a:solidFill>
                </a:rPr>
                <a:t>Lorem ipsum dolor sit amet, nibh est. A magna maecenas, quam magna nec quis, lorem nunc. Suspendisse viverra sodales mauris, cras pharetra proin. </a:t>
              </a:r>
              <a:endParaRPr lang="en-US" sz="14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660639" y="2129265"/>
            <a:ext cx="2937088" cy="1477327"/>
            <a:chOff x="8274023" y="1128992"/>
            <a:chExt cx="2937088" cy="1477327"/>
          </a:xfrm>
        </p:grpSpPr>
        <p:sp>
          <p:nvSpPr>
            <p:cNvPr id="138" name="TextBox 137"/>
            <p:cNvSpPr txBox="1"/>
            <p:nvPr/>
          </p:nvSpPr>
          <p:spPr>
            <a:xfrm>
              <a:off x="8274023" y="1128992"/>
              <a:ext cx="2937088" cy="52322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8281818" y="1652212"/>
              <a:ext cx="2929293" cy="95410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1400">
                  <a:solidFill>
                    <a:schemeClr val="bg1">
                      <a:lumMod val="65000"/>
                    </a:schemeClr>
                  </a:solidFill>
                </a:rPr>
                <a:t>Lorem ipsum dolor sit amet, nibh est. A magna maecenas, quam magna nec quis, lorem nunc. Suspendisse viverra sodales mauris, cras pharetra proin. </a:t>
              </a:r>
              <a:endParaRPr lang="en-US" sz="14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</p:grpSp>
      <p:sp>
        <p:nvSpPr>
          <p:cNvPr id="141" name="Freeform 312"/>
          <p:cNvSpPr/>
          <p:nvPr/>
        </p:nvSpPr>
        <p:spPr>
          <a:xfrm>
            <a:off x="5364023" y="2835220"/>
            <a:ext cx="1452492" cy="1451747"/>
          </a:xfrm>
          <a:custGeom>
            <a:avLst/>
            <a:gdLst>
              <a:gd name="connsiteX0" fmla="*/ 225369 w 432708"/>
              <a:gd name="connsiteY0" fmla="*/ 108177 h 432707"/>
              <a:gd name="connsiteX1" fmla="*/ 243399 w 432708"/>
              <a:gd name="connsiteY1" fmla="*/ 108177 h 432707"/>
              <a:gd name="connsiteX2" fmla="*/ 249878 w 432708"/>
              <a:gd name="connsiteY2" fmla="*/ 110712 h 432707"/>
              <a:gd name="connsiteX3" fmla="*/ 252414 w 432708"/>
              <a:gd name="connsiteY3" fmla="*/ 117191 h 432707"/>
              <a:gd name="connsiteX4" fmla="*/ 252414 w 432708"/>
              <a:gd name="connsiteY4" fmla="*/ 243398 h 432707"/>
              <a:gd name="connsiteX5" fmla="*/ 249878 w 432708"/>
              <a:gd name="connsiteY5" fmla="*/ 249877 h 432707"/>
              <a:gd name="connsiteX6" fmla="*/ 243399 w 432708"/>
              <a:gd name="connsiteY6" fmla="*/ 252412 h 432707"/>
              <a:gd name="connsiteX7" fmla="*/ 153252 w 432708"/>
              <a:gd name="connsiteY7" fmla="*/ 252412 h 432707"/>
              <a:gd name="connsiteX8" fmla="*/ 146772 w 432708"/>
              <a:gd name="connsiteY8" fmla="*/ 249877 h 432707"/>
              <a:gd name="connsiteX9" fmla="*/ 144237 w 432708"/>
              <a:gd name="connsiteY9" fmla="*/ 243398 h 432707"/>
              <a:gd name="connsiteX10" fmla="*/ 144237 w 432708"/>
              <a:gd name="connsiteY10" fmla="*/ 225368 h 432707"/>
              <a:gd name="connsiteX11" fmla="*/ 146772 w 432708"/>
              <a:gd name="connsiteY11" fmla="*/ 218889 h 432707"/>
              <a:gd name="connsiteX12" fmla="*/ 153252 w 432708"/>
              <a:gd name="connsiteY12" fmla="*/ 216354 h 432707"/>
              <a:gd name="connsiteX13" fmla="*/ 216355 w 432708"/>
              <a:gd name="connsiteY13" fmla="*/ 216354 h 432707"/>
              <a:gd name="connsiteX14" fmla="*/ 216355 w 432708"/>
              <a:gd name="connsiteY14" fmla="*/ 117191 h 432707"/>
              <a:gd name="connsiteX15" fmla="*/ 218890 w 432708"/>
              <a:gd name="connsiteY15" fmla="*/ 110712 h 432707"/>
              <a:gd name="connsiteX16" fmla="*/ 225369 w 432708"/>
              <a:gd name="connsiteY16" fmla="*/ 108177 h 432707"/>
              <a:gd name="connsiteX17" fmla="*/ 216354 w 432708"/>
              <a:gd name="connsiteY17" fmla="*/ 63103 h 432707"/>
              <a:gd name="connsiteX18" fmla="*/ 139447 w 432708"/>
              <a:gd name="connsiteY18" fmla="*/ 83668 h 432707"/>
              <a:gd name="connsiteX19" fmla="*/ 83668 w 432708"/>
              <a:gd name="connsiteY19" fmla="*/ 139447 h 432707"/>
              <a:gd name="connsiteX20" fmla="*/ 63103 w 432708"/>
              <a:gd name="connsiteY20" fmla="*/ 216354 h 432707"/>
              <a:gd name="connsiteX21" fmla="*/ 83668 w 432708"/>
              <a:gd name="connsiteY21" fmla="*/ 293260 h 432707"/>
              <a:gd name="connsiteX22" fmla="*/ 139447 w 432708"/>
              <a:gd name="connsiteY22" fmla="*/ 349039 h 432707"/>
              <a:gd name="connsiteX23" fmla="*/ 216354 w 432708"/>
              <a:gd name="connsiteY23" fmla="*/ 369604 h 432707"/>
              <a:gd name="connsiteX24" fmla="*/ 293261 w 432708"/>
              <a:gd name="connsiteY24" fmla="*/ 349039 h 432707"/>
              <a:gd name="connsiteX25" fmla="*/ 349039 w 432708"/>
              <a:gd name="connsiteY25" fmla="*/ 293260 h 432707"/>
              <a:gd name="connsiteX26" fmla="*/ 369604 w 432708"/>
              <a:gd name="connsiteY26" fmla="*/ 216354 h 432707"/>
              <a:gd name="connsiteX27" fmla="*/ 349039 w 432708"/>
              <a:gd name="connsiteY27" fmla="*/ 139447 h 432707"/>
              <a:gd name="connsiteX28" fmla="*/ 293261 w 432708"/>
              <a:gd name="connsiteY28" fmla="*/ 83668 h 432707"/>
              <a:gd name="connsiteX29" fmla="*/ 216354 w 432708"/>
              <a:gd name="connsiteY29" fmla="*/ 63103 h 432707"/>
              <a:gd name="connsiteX30" fmla="*/ 216354 w 432708"/>
              <a:gd name="connsiteY30" fmla="*/ 0 h 432707"/>
              <a:gd name="connsiteX31" fmla="*/ 324953 w 432708"/>
              <a:gd name="connsiteY31" fmla="*/ 29016 h 432707"/>
              <a:gd name="connsiteX32" fmla="*/ 403692 w 432708"/>
              <a:gd name="connsiteY32" fmla="*/ 107754 h 432707"/>
              <a:gd name="connsiteX33" fmla="*/ 432708 w 432708"/>
              <a:gd name="connsiteY33" fmla="*/ 216354 h 432707"/>
              <a:gd name="connsiteX34" fmla="*/ 403692 w 432708"/>
              <a:gd name="connsiteY34" fmla="*/ 324953 h 432707"/>
              <a:gd name="connsiteX35" fmla="*/ 324953 w 432708"/>
              <a:gd name="connsiteY35" fmla="*/ 403691 h 432707"/>
              <a:gd name="connsiteX36" fmla="*/ 216354 w 432708"/>
              <a:gd name="connsiteY36" fmla="*/ 432707 h 432707"/>
              <a:gd name="connsiteX37" fmla="*/ 107755 w 432708"/>
              <a:gd name="connsiteY37" fmla="*/ 403691 h 432707"/>
              <a:gd name="connsiteX38" fmla="*/ 29016 w 432708"/>
              <a:gd name="connsiteY38" fmla="*/ 324953 h 432707"/>
              <a:gd name="connsiteX39" fmla="*/ 0 w 432708"/>
              <a:gd name="connsiteY39" fmla="*/ 216354 h 432707"/>
              <a:gd name="connsiteX40" fmla="*/ 29016 w 432708"/>
              <a:gd name="connsiteY40" fmla="*/ 107754 h 432707"/>
              <a:gd name="connsiteX41" fmla="*/ 107755 w 432708"/>
              <a:gd name="connsiteY41" fmla="*/ 29016 h 432707"/>
              <a:gd name="connsiteX42" fmla="*/ 216354 w 432708"/>
              <a:gd name="connsiteY42" fmla="*/ 0 h 432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432708" h="432707">
                <a:moveTo>
                  <a:pt x="225369" y="108177"/>
                </a:moveTo>
                <a:lnTo>
                  <a:pt x="243399" y="108177"/>
                </a:lnTo>
                <a:cubicBezTo>
                  <a:pt x="246028" y="108177"/>
                  <a:pt x="248188" y="109022"/>
                  <a:pt x="249878" y="110712"/>
                </a:cubicBezTo>
                <a:cubicBezTo>
                  <a:pt x="251568" y="112402"/>
                  <a:pt x="252414" y="114562"/>
                  <a:pt x="252414" y="117191"/>
                </a:cubicBezTo>
                <a:lnTo>
                  <a:pt x="252414" y="243398"/>
                </a:lnTo>
                <a:cubicBezTo>
                  <a:pt x="252414" y="246027"/>
                  <a:pt x="251568" y="248187"/>
                  <a:pt x="249878" y="249877"/>
                </a:cubicBezTo>
                <a:cubicBezTo>
                  <a:pt x="248188" y="251567"/>
                  <a:pt x="246028" y="252412"/>
                  <a:pt x="243399" y="252412"/>
                </a:cubicBezTo>
                <a:lnTo>
                  <a:pt x="153252" y="252412"/>
                </a:lnTo>
                <a:cubicBezTo>
                  <a:pt x="150623" y="252412"/>
                  <a:pt x="148462" y="251567"/>
                  <a:pt x="146772" y="249877"/>
                </a:cubicBezTo>
                <a:cubicBezTo>
                  <a:pt x="145082" y="248187"/>
                  <a:pt x="144237" y="246027"/>
                  <a:pt x="144237" y="243398"/>
                </a:cubicBezTo>
                <a:lnTo>
                  <a:pt x="144237" y="225368"/>
                </a:lnTo>
                <a:cubicBezTo>
                  <a:pt x="144237" y="222739"/>
                  <a:pt x="145082" y="220579"/>
                  <a:pt x="146772" y="218889"/>
                </a:cubicBezTo>
                <a:cubicBezTo>
                  <a:pt x="148462" y="217199"/>
                  <a:pt x="150623" y="216354"/>
                  <a:pt x="153252" y="216354"/>
                </a:cubicBezTo>
                <a:lnTo>
                  <a:pt x="216355" y="216354"/>
                </a:lnTo>
                <a:lnTo>
                  <a:pt x="216355" y="117191"/>
                </a:lnTo>
                <a:cubicBezTo>
                  <a:pt x="216355" y="114562"/>
                  <a:pt x="217200" y="112402"/>
                  <a:pt x="218890" y="110712"/>
                </a:cubicBezTo>
                <a:cubicBezTo>
                  <a:pt x="220581" y="109022"/>
                  <a:pt x="222740" y="108177"/>
                  <a:pt x="225369" y="108177"/>
                </a:cubicBezTo>
                <a:close/>
                <a:moveTo>
                  <a:pt x="216354" y="63103"/>
                </a:moveTo>
                <a:cubicBezTo>
                  <a:pt x="188558" y="63103"/>
                  <a:pt x="162923" y="69958"/>
                  <a:pt x="139447" y="83668"/>
                </a:cubicBezTo>
                <a:cubicBezTo>
                  <a:pt x="115971" y="97378"/>
                  <a:pt x="97378" y="115971"/>
                  <a:pt x="83668" y="139447"/>
                </a:cubicBezTo>
                <a:cubicBezTo>
                  <a:pt x="69958" y="162922"/>
                  <a:pt x="63103" y="188558"/>
                  <a:pt x="63103" y="216354"/>
                </a:cubicBezTo>
                <a:cubicBezTo>
                  <a:pt x="63103" y="244149"/>
                  <a:pt x="69958" y="269785"/>
                  <a:pt x="83668" y="293260"/>
                </a:cubicBezTo>
                <a:cubicBezTo>
                  <a:pt x="97378" y="316736"/>
                  <a:pt x="115971" y="335329"/>
                  <a:pt x="139447" y="349039"/>
                </a:cubicBezTo>
                <a:cubicBezTo>
                  <a:pt x="162923" y="362749"/>
                  <a:pt x="188558" y="369604"/>
                  <a:pt x="216354" y="369604"/>
                </a:cubicBezTo>
                <a:cubicBezTo>
                  <a:pt x="244150" y="369604"/>
                  <a:pt x="269785" y="362749"/>
                  <a:pt x="293261" y="349039"/>
                </a:cubicBezTo>
                <a:cubicBezTo>
                  <a:pt x="316737" y="335329"/>
                  <a:pt x="335330" y="316736"/>
                  <a:pt x="349039" y="293260"/>
                </a:cubicBezTo>
                <a:cubicBezTo>
                  <a:pt x="362750" y="269785"/>
                  <a:pt x="369604" y="244149"/>
                  <a:pt x="369604" y="216354"/>
                </a:cubicBezTo>
                <a:cubicBezTo>
                  <a:pt x="369604" y="188558"/>
                  <a:pt x="362750" y="162922"/>
                  <a:pt x="349039" y="139447"/>
                </a:cubicBezTo>
                <a:cubicBezTo>
                  <a:pt x="335330" y="115971"/>
                  <a:pt x="316737" y="97378"/>
                  <a:pt x="293261" y="83668"/>
                </a:cubicBezTo>
                <a:cubicBezTo>
                  <a:pt x="269785" y="69958"/>
                  <a:pt x="244150" y="63103"/>
                  <a:pt x="216354" y="63103"/>
                </a:cubicBezTo>
                <a:close/>
                <a:moveTo>
                  <a:pt x="216354" y="0"/>
                </a:moveTo>
                <a:cubicBezTo>
                  <a:pt x="255606" y="0"/>
                  <a:pt x="291806" y="9672"/>
                  <a:pt x="324953" y="29016"/>
                </a:cubicBezTo>
                <a:cubicBezTo>
                  <a:pt x="358101" y="48360"/>
                  <a:pt x="384347" y="74606"/>
                  <a:pt x="403692" y="107754"/>
                </a:cubicBezTo>
                <a:cubicBezTo>
                  <a:pt x="423036" y="140902"/>
                  <a:pt x="432708" y="177102"/>
                  <a:pt x="432708" y="216354"/>
                </a:cubicBezTo>
                <a:cubicBezTo>
                  <a:pt x="432708" y="255605"/>
                  <a:pt x="423036" y="291805"/>
                  <a:pt x="403692" y="324953"/>
                </a:cubicBezTo>
                <a:cubicBezTo>
                  <a:pt x="384347" y="358101"/>
                  <a:pt x="358101" y="384347"/>
                  <a:pt x="324953" y="403691"/>
                </a:cubicBezTo>
                <a:cubicBezTo>
                  <a:pt x="291806" y="423035"/>
                  <a:pt x="255606" y="432707"/>
                  <a:pt x="216354" y="432707"/>
                </a:cubicBezTo>
                <a:cubicBezTo>
                  <a:pt x="177102" y="432707"/>
                  <a:pt x="140902" y="423035"/>
                  <a:pt x="107755" y="403691"/>
                </a:cubicBezTo>
                <a:cubicBezTo>
                  <a:pt x="74607" y="384347"/>
                  <a:pt x="48361" y="358101"/>
                  <a:pt x="29016" y="324953"/>
                </a:cubicBezTo>
                <a:cubicBezTo>
                  <a:pt x="9673" y="291805"/>
                  <a:pt x="0" y="255605"/>
                  <a:pt x="0" y="216354"/>
                </a:cubicBezTo>
                <a:cubicBezTo>
                  <a:pt x="0" y="177102"/>
                  <a:pt x="9673" y="140902"/>
                  <a:pt x="29016" y="107754"/>
                </a:cubicBezTo>
                <a:cubicBezTo>
                  <a:pt x="48361" y="74606"/>
                  <a:pt x="74607" y="48360"/>
                  <a:pt x="107755" y="29016"/>
                </a:cubicBezTo>
                <a:cubicBezTo>
                  <a:pt x="140902" y="9672"/>
                  <a:pt x="177102" y="0"/>
                  <a:pt x="216354" y="0"/>
                </a:cubicBezTo>
                <a:close/>
              </a:path>
            </a:pathLst>
          </a:custGeom>
          <a:solidFill>
            <a:srgbClr val="3A43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419387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999800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7438</TotalTime>
  <Words>396</Words>
  <PresentationFormat>Widescreen</PresentationFormat>
  <Paragraphs>48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Open Sans</vt:lpstr>
      <vt:lpstr>Template PresentationGo</vt:lpstr>
      <vt:lpstr>Template PresentationGo Dark</vt:lpstr>
      <vt:lpstr>Custom Design</vt:lpstr>
      <vt:lpstr>5-Step Cycle Diagram for PowerPoint</vt:lpstr>
      <vt:lpstr>5-Step Cycle Diagram for PowerPoint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Step Cycle Diagram for PowerPoint</dc:title>
  <dc:creator>PresentationGo.com</dc:creator>
  <dc:description>© Copyright PresentationGo.com</dc:description>
  <dcterms:created xsi:type="dcterms:W3CDTF">2014-11-26T05:14:11Z</dcterms:created>
  <dcterms:modified xsi:type="dcterms:W3CDTF">2017-02-20T22:31:55Z</dcterms:modified>
</cp:coreProperties>
</file>