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3" r:id="rId10"/>
    <p:sldId id="264" r:id="rId11"/>
    <p:sldId id="272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2" d="100"/>
          <a:sy n="62" d="100"/>
        </p:scale>
        <p:origin x="-138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FD32D5-2A60-4F3B-BC24-0EC18FCA300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68AE7B20-17E1-4FC6-A096-B59BD141FF81}">
      <dgm:prSet phldrT="[نص]" custT="1"/>
      <dgm:spPr>
        <a:solidFill>
          <a:srgbClr val="FFFF00"/>
        </a:solidFill>
      </dgm:spPr>
      <dgm:t>
        <a:bodyPr/>
        <a:lstStyle/>
        <a:p>
          <a:pPr rtl="1"/>
          <a:r>
            <a:rPr lang="ar-SA" sz="3600" dirty="0" smtClean="0">
              <a:solidFill>
                <a:schemeClr val="tx1"/>
              </a:solidFill>
            </a:rPr>
            <a:t>الذهب والفضة والأوراق النقدية </a:t>
          </a:r>
          <a:endParaRPr lang="ar-SA" sz="3600" dirty="0">
            <a:solidFill>
              <a:schemeClr val="tx1"/>
            </a:solidFill>
          </a:endParaRPr>
        </a:p>
      </dgm:t>
    </dgm:pt>
    <dgm:pt modelId="{3F5B0F09-7B3C-439E-9A0A-5FEF2111C762}" type="parTrans" cxnId="{363517BC-E7A0-4ECC-85E4-CD09578BC5E3}">
      <dgm:prSet/>
      <dgm:spPr/>
      <dgm:t>
        <a:bodyPr/>
        <a:lstStyle/>
        <a:p>
          <a:pPr rtl="1"/>
          <a:endParaRPr lang="ar-SA"/>
        </a:p>
      </dgm:t>
    </dgm:pt>
    <dgm:pt modelId="{F03F4233-0919-4402-99EA-036EA3E07AE8}" type="sibTrans" cxnId="{363517BC-E7A0-4ECC-85E4-CD09578BC5E3}">
      <dgm:prSet/>
      <dgm:spPr/>
      <dgm:t>
        <a:bodyPr/>
        <a:lstStyle/>
        <a:p>
          <a:pPr rtl="1"/>
          <a:endParaRPr lang="ar-SA"/>
        </a:p>
      </dgm:t>
    </dgm:pt>
    <dgm:pt modelId="{707F428A-4598-42EF-975A-1EA79E44748A}">
      <dgm:prSet phldrT="[نص]" custT="1"/>
      <dgm:spPr>
        <a:solidFill>
          <a:srgbClr val="FFC000"/>
        </a:solidFill>
      </dgm:spPr>
      <dgm:t>
        <a:bodyPr/>
        <a:lstStyle/>
        <a:p>
          <a:pPr rtl="1"/>
          <a:r>
            <a:rPr lang="ar-SA" sz="4400" dirty="0" smtClean="0">
              <a:solidFill>
                <a:schemeClr val="tx1"/>
              </a:solidFill>
            </a:rPr>
            <a:t>الإبل والبقر والغنم </a:t>
          </a:r>
          <a:endParaRPr lang="ar-SA" sz="4400" dirty="0">
            <a:solidFill>
              <a:schemeClr val="tx1"/>
            </a:solidFill>
          </a:endParaRPr>
        </a:p>
      </dgm:t>
    </dgm:pt>
    <dgm:pt modelId="{C49FD72D-B78F-4A5F-890F-8AE34398E921}" type="parTrans" cxnId="{C64A365B-4492-4FD7-A7B9-CE52CC74F503}">
      <dgm:prSet/>
      <dgm:spPr/>
      <dgm:t>
        <a:bodyPr/>
        <a:lstStyle/>
        <a:p>
          <a:pPr rtl="1"/>
          <a:endParaRPr lang="ar-SA"/>
        </a:p>
      </dgm:t>
    </dgm:pt>
    <dgm:pt modelId="{ADB00D2B-F85B-4F4B-9D55-F332B708CEE7}" type="sibTrans" cxnId="{C64A365B-4492-4FD7-A7B9-CE52CC74F503}">
      <dgm:prSet/>
      <dgm:spPr/>
      <dgm:t>
        <a:bodyPr/>
        <a:lstStyle/>
        <a:p>
          <a:pPr rtl="1"/>
          <a:endParaRPr lang="ar-SA"/>
        </a:p>
      </dgm:t>
    </dgm:pt>
    <dgm:pt modelId="{991D0B6E-F087-4096-B139-B5353797F51A}">
      <dgm:prSet phldrT="[نص]" custT="1"/>
      <dgm:spPr>
        <a:solidFill>
          <a:srgbClr val="92D050"/>
        </a:solidFill>
      </dgm:spPr>
      <dgm:t>
        <a:bodyPr/>
        <a:lstStyle/>
        <a:p>
          <a:pPr rtl="1"/>
          <a:r>
            <a:rPr lang="ar-SA" sz="4400" dirty="0" smtClean="0">
              <a:solidFill>
                <a:schemeClr val="tx1"/>
              </a:solidFill>
            </a:rPr>
            <a:t>كل ما يمكن أن </a:t>
          </a:r>
          <a:r>
            <a:rPr lang="ar-SA" sz="4400" dirty="0" err="1" smtClean="0">
              <a:solidFill>
                <a:schemeClr val="tx1"/>
              </a:solidFill>
            </a:rPr>
            <a:t>يمتلكة</a:t>
          </a:r>
          <a:r>
            <a:rPr lang="ar-SA" sz="4400" dirty="0" smtClean="0">
              <a:solidFill>
                <a:schemeClr val="tx1"/>
              </a:solidFill>
            </a:rPr>
            <a:t> الإنسان </a:t>
          </a:r>
          <a:endParaRPr lang="ar-SA" sz="4400" dirty="0">
            <a:solidFill>
              <a:schemeClr val="tx1"/>
            </a:solidFill>
          </a:endParaRPr>
        </a:p>
      </dgm:t>
    </dgm:pt>
    <dgm:pt modelId="{C728FAFE-0F23-4708-B9AD-8D74CF3AF601}" type="parTrans" cxnId="{347C8DF1-5F86-4519-9EE6-6D1437636A5D}">
      <dgm:prSet/>
      <dgm:spPr/>
      <dgm:t>
        <a:bodyPr/>
        <a:lstStyle/>
        <a:p>
          <a:pPr rtl="1"/>
          <a:endParaRPr lang="ar-SA"/>
        </a:p>
      </dgm:t>
    </dgm:pt>
    <dgm:pt modelId="{B5C87E22-5B8E-4F83-9989-7BEC7B9AC368}" type="sibTrans" cxnId="{347C8DF1-5F86-4519-9EE6-6D1437636A5D}">
      <dgm:prSet/>
      <dgm:spPr/>
      <dgm:t>
        <a:bodyPr/>
        <a:lstStyle/>
        <a:p>
          <a:pPr rtl="1"/>
          <a:endParaRPr lang="ar-SA"/>
        </a:p>
      </dgm:t>
    </dgm:pt>
    <dgm:pt modelId="{ACA187B2-D633-4061-91F6-24C0F878C012}" type="pres">
      <dgm:prSet presAssocID="{D0FD32D5-2A60-4F3B-BC24-0EC18FCA3007}" presName="linear" presStyleCnt="0">
        <dgm:presLayoutVars>
          <dgm:dir/>
          <dgm:animLvl val="lvl"/>
          <dgm:resizeHandles val="exact"/>
        </dgm:presLayoutVars>
      </dgm:prSet>
      <dgm:spPr/>
    </dgm:pt>
    <dgm:pt modelId="{C8A4653C-66C4-4679-9C3D-B005A0624F66}" type="pres">
      <dgm:prSet presAssocID="{68AE7B20-17E1-4FC6-A096-B59BD141FF81}" presName="parentLin" presStyleCnt="0"/>
      <dgm:spPr/>
    </dgm:pt>
    <dgm:pt modelId="{EEA3688C-FA43-4273-BC31-732EF3507ED2}" type="pres">
      <dgm:prSet presAssocID="{68AE7B20-17E1-4FC6-A096-B59BD141FF81}" presName="parentLeftMargin" presStyleLbl="node1" presStyleIdx="0" presStyleCnt="3"/>
      <dgm:spPr/>
    </dgm:pt>
    <dgm:pt modelId="{83E2615F-842B-4F10-8338-93DAC2BBCC4A}" type="pres">
      <dgm:prSet presAssocID="{68AE7B20-17E1-4FC6-A096-B59BD141FF81}" presName="parentText" presStyleLbl="node1" presStyleIdx="0" presStyleCnt="3" custScaleX="142857" custScaleY="199179" custLinFactNeighborX="47694" custLinFactNeighborY="49350">
        <dgm:presLayoutVars>
          <dgm:chMax val="0"/>
          <dgm:bulletEnabled val="1"/>
        </dgm:presLayoutVars>
      </dgm:prSet>
      <dgm:spPr/>
    </dgm:pt>
    <dgm:pt modelId="{0CEBBD87-7E65-42EF-928E-E746386660F5}" type="pres">
      <dgm:prSet presAssocID="{68AE7B20-17E1-4FC6-A096-B59BD141FF81}" presName="negativeSpace" presStyleCnt="0"/>
      <dgm:spPr/>
    </dgm:pt>
    <dgm:pt modelId="{E0D318A1-B99C-4C15-B280-4E62AF9BA48D}" type="pres">
      <dgm:prSet presAssocID="{68AE7B20-17E1-4FC6-A096-B59BD141FF81}" presName="childText" presStyleLbl="conFgAcc1" presStyleIdx="0" presStyleCnt="3">
        <dgm:presLayoutVars>
          <dgm:bulletEnabled val="1"/>
        </dgm:presLayoutVars>
      </dgm:prSet>
      <dgm:spPr/>
    </dgm:pt>
    <dgm:pt modelId="{934277AA-2F56-45E2-8D6D-BB9B41055295}" type="pres">
      <dgm:prSet presAssocID="{F03F4233-0919-4402-99EA-036EA3E07AE8}" presName="spaceBetweenRectangles" presStyleCnt="0"/>
      <dgm:spPr/>
    </dgm:pt>
    <dgm:pt modelId="{1563B107-8EC7-479E-97F8-92813306B683}" type="pres">
      <dgm:prSet presAssocID="{707F428A-4598-42EF-975A-1EA79E44748A}" presName="parentLin" presStyleCnt="0"/>
      <dgm:spPr/>
    </dgm:pt>
    <dgm:pt modelId="{6DFD5B8E-417D-4EAB-8539-7D8FFAFA5CB1}" type="pres">
      <dgm:prSet presAssocID="{707F428A-4598-42EF-975A-1EA79E44748A}" presName="parentLeftMargin" presStyleLbl="node1" presStyleIdx="0" presStyleCnt="3"/>
      <dgm:spPr/>
    </dgm:pt>
    <dgm:pt modelId="{0BBE6171-BDA7-4F7F-9EC6-F5597C75513A}" type="pres">
      <dgm:prSet presAssocID="{707F428A-4598-42EF-975A-1EA79E44748A}" presName="parentText" presStyleLbl="node1" presStyleIdx="1" presStyleCnt="3" custScaleX="142857" custScaleY="174590" custLinFactNeighborX="23078" custLinFactNeighborY="3851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034C450-9F5F-40CB-8E76-D71B95AE3BD5}" type="pres">
      <dgm:prSet presAssocID="{707F428A-4598-42EF-975A-1EA79E44748A}" presName="negativeSpace" presStyleCnt="0"/>
      <dgm:spPr/>
    </dgm:pt>
    <dgm:pt modelId="{536EB226-AA0F-45E0-ABF1-C4DC3EDC472D}" type="pres">
      <dgm:prSet presAssocID="{707F428A-4598-42EF-975A-1EA79E44748A}" presName="childText" presStyleLbl="conFgAcc1" presStyleIdx="1" presStyleCnt="3">
        <dgm:presLayoutVars>
          <dgm:bulletEnabled val="1"/>
        </dgm:presLayoutVars>
      </dgm:prSet>
      <dgm:spPr/>
    </dgm:pt>
    <dgm:pt modelId="{29EA58C7-3E47-43B6-9CAA-57FE67EE1C48}" type="pres">
      <dgm:prSet presAssocID="{ADB00D2B-F85B-4F4B-9D55-F332B708CEE7}" presName="spaceBetweenRectangles" presStyleCnt="0"/>
      <dgm:spPr/>
    </dgm:pt>
    <dgm:pt modelId="{A94D16FA-0347-4A42-A13E-CC9E736A98E4}" type="pres">
      <dgm:prSet presAssocID="{991D0B6E-F087-4096-B139-B5353797F51A}" presName="parentLin" presStyleCnt="0"/>
      <dgm:spPr/>
    </dgm:pt>
    <dgm:pt modelId="{76ACE9CE-D9DB-4692-9A1F-8022B6E55100}" type="pres">
      <dgm:prSet presAssocID="{991D0B6E-F087-4096-B139-B5353797F51A}" presName="parentLeftMargin" presStyleLbl="node1" presStyleIdx="1" presStyleCnt="3"/>
      <dgm:spPr/>
    </dgm:pt>
    <dgm:pt modelId="{6FDD39D1-A517-4FEF-9BC2-4227B91435D1}" type="pres">
      <dgm:prSet presAssocID="{991D0B6E-F087-4096-B139-B5353797F51A}" presName="parentText" presStyleLbl="node1" presStyleIdx="2" presStyleCnt="3" custScaleX="142857" custScaleY="149595" custLinFactNeighborX="-58981" custLinFactNeighborY="91191">
        <dgm:presLayoutVars>
          <dgm:chMax val="0"/>
          <dgm:bulletEnabled val="1"/>
        </dgm:presLayoutVars>
      </dgm:prSet>
      <dgm:spPr/>
    </dgm:pt>
    <dgm:pt modelId="{8EE9A60F-5C10-4B29-9DB6-799F9C29DCEF}" type="pres">
      <dgm:prSet presAssocID="{991D0B6E-F087-4096-B139-B5353797F51A}" presName="negativeSpace" presStyleCnt="0"/>
      <dgm:spPr/>
    </dgm:pt>
    <dgm:pt modelId="{759482F3-8680-4D79-8DB8-2731E5A13346}" type="pres">
      <dgm:prSet presAssocID="{991D0B6E-F087-4096-B139-B5353797F51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0E33829-3008-4368-94FC-D2742FC36455}" type="presOf" srcId="{707F428A-4598-42EF-975A-1EA79E44748A}" destId="{6DFD5B8E-417D-4EAB-8539-7D8FFAFA5CB1}" srcOrd="0" destOrd="0" presId="urn:microsoft.com/office/officeart/2005/8/layout/list1"/>
    <dgm:cxn modelId="{37101A89-E59E-4D7C-AAF0-3E545E81D4B9}" type="presOf" srcId="{68AE7B20-17E1-4FC6-A096-B59BD141FF81}" destId="{EEA3688C-FA43-4273-BC31-732EF3507ED2}" srcOrd="0" destOrd="0" presId="urn:microsoft.com/office/officeart/2005/8/layout/list1"/>
    <dgm:cxn modelId="{83BE0ED6-787F-4100-B5AE-52993878DE94}" type="presOf" srcId="{D0FD32D5-2A60-4F3B-BC24-0EC18FCA3007}" destId="{ACA187B2-D633-4061-91F6-24C0F878C012}" srcOrd="0" destOrd="0" presId="urn:microsoft.com/office/officeart/2005/8/layout/list1"/>
    <dgm:cxn modelId="{363517BC-E7A0-4ECC-85E4-CD09578BC5E3}" srcId="{D0FD32D5-2A60-4F3B-BC24-0EC18FCA3007}" destId="{68AE7B20-17E1-4FC6-A096-B59BD141FF81}" srcOrd="0" destOrd="0" parTransId="{3F5B0F09-7B3C-439E-9A0A-5FEF2111C762}" sibTransId="{F03F4233-0919-4402-99EA-036EA3E07AE8}"/>
    <dgm:cxn modelId="{DE23E407-F355-4A48-AC91-C81B6FD1BB34}" type="presOf" srcId="{991D0B6E-F087-4096-B139-B5353797F51A}" destId="{6FDD39D1-A517-4FEF-9BC2-4227B91435D1}" srcOrd="1" destOrd="0" presId="urn:microsoft.com/office/officeart/2005/8/layout/list1"/>
    <dgm:cxn modelId="{C64A365B-4492-4FD7-A7B9-CE52CC74F503}" srcId="{D0FD32D5-2A60-4F3B-BC24-0EC18FCA3007}" destId="{707F428A-4598-42EF-975A-1EA79E44748A}" srcOrd="1" destOrd="0" parTransId="{C49FD72D-B78F-4A5F-890F-8AE34398E921}" sibTransId="{ADB00D2B-F85B-4F4B-9D55-F332B708CEE7}"/>
    <dgm:cxn modelId="{347C8DF1-5F86-4519-9EE6-6D1437636A5D}" srcId="{D0FD32D5-2A60-4F3B-BC24-0EC18FCA3007}" destId="{991D0B6E-F087-4096-B139-B5353797F51A}" srcOrd="2" destOrd="0" parTransId="{C728FAFE-0F23-4708-B9AD-8D74CF3AF601}" sibTransId="{B5C87E22-5B8E-4F83-9989-7BEC7B9AC368}"/>
    <dgm:cxn modelId="{DF526A9C-66BC-4644-AFB2-728352B4A132}" type="presOf" srcId="{991D0B6E-F087-4096-B139-B5353797F51A}" destId="{76ACE9CE-D9DB-4692-9A1F-8022B6E55100}" srcOrd="0" destOrd="0" presId="urn:microsoft.com/office/officeart/2005/8/layout/list1"/>
    <dgm:cxn modelId="{8E4DFE9A-AE69-41F7-917D-467B4F94E746}" type="presOf" srcId="{707F428A-4598-42EF-975A-1EA79E44748A}" destId="{0BBE6171-BDA7-4F7F-9EC6-F5597C75513A}" srcOrd="1" destOrd="0" presId="urn:microsoft.com/office/officeart/2005/8/layout/list1"/>
    <dgm:cxn modelId="{DA66656F-A8E3-4DE6-9B9E-B3C618FE7380}" type="presOf" srcId="{68AE7B20-17E1-4FC6-A096-B59BD141FF81}" destId="{83E2615F-842B-4F10-8338-93DAC2BBCC4A}" srcOrd="1" destOrd="0" presId="urn:microsoft.com/office/officeart/2005/8/layout/list1"/>
    <dgm:cxn modelId="{B5AF3C28-9E8E-4A95-913F-45F8B861DC96}" type="presParOf" srcId="{ACA187B2-D633-4061-91F6-24C0F878C012}" destId="{C8A4653C-66C4-4679-9C3D-B005A0624F66}" srcOrd="0" destOrd="0" presId="urn:microsoft.com/office/officeart/2005/8/layout/list1"/>
    <dgm:cxn modelId="{78D6F77D-A9E1-4437-BE06-6EEA2E3FD4E8}" type="presParOf" srcId="{C8A4653C-66C4-4679-9C3D-B005A0624F66}" destId="{EEA3688C-FA43-4273-BC31-732EF3507ED2}" srcOrd="0" destOrd="0" presId="urn:microsoft.com/office/officeart/2005/8/layout/list1"/>
    <dgm:cxn modelId="{F0EE2110-153F-485C-BFCD-88023DC4F417}" type="presParOf" srcId="{C8A4653C-66C4-4679-9C3D-B005A0624F66}" destId="{83E2615F-842B-4F10-8338-93DAC2BBCC4A}" srcOrd="1" destOrd="0" presId="urn:microsoft.com/office/officeart/2005/8/layout/list1"/>
    <dgm:cxn modelId="{53D2EDDF-115A-422F-9C9A-D2CC3D33E2D1}" type="presParOf" srcId="{ACA187B2-D633-4061-91F6-24C0F878C012}" destId="{0CEBBD87-7E65-42EF-928E-E746386660F5}" srcOrd="1" destOrd="0" presId="urn:microsoft.com/office/officeart/2005/8/layout/list1"/>
    <dgm:cxn modelId="{5AE7B5C2-8764-49AA-9E87-47ADB39AB94E}" type="presParOf" srcId="{ACA187B2-D633-4061-91F6-24C0F878C012}" destId="{E0D318A1-B99C-4C15-B280-4E62AF9BA48D}" srcOrd="2" destOrd="0" presId="urn:microsoft.com/office/officeart/2005/8/layout/list1"/>
    <dgm:cxn modelId="{55FC4A84-DF26-4806-9266-0EE5EEC44EDB}" type="presParOf" srcId="{ACA187B2-D633-4061-91F6-24C0F878C012}" destId="{934277AA-2F56-45E2-8D6D-BB9B41055295}" srcOrd="3" destOrd="0" presId="urn:microsoft.com/office/officeart/2005/8/layout/list1"/>
    <dgm:cxn modelId="{D2AD38EB-4844-4955-93D9-DD954CD333B0}" type="presParOf" srcId="{ACA187B2-D633-4061-91F6-24C0F878C012}" destId="{1563B107-8EC7-479E-97F8-92813306B683}" srcOrd="4" destOrd="0" presId="urn:microsoft.com/office/officeart/2005/8/layout/list1"/>
    <dgm:cxn modelId="{6C4BD930-C460-47B9-8CC4-9E6F36DC02CC}" type="presParOf" srcId="{1563B107-8EC7-479E-97F8-92813306B683}" destId="{6DFD5B8E-417D-4EAB-8539-7D8FFAFA5CB1}" srcOrd="0" destOrd="0" presId="urn:microsoft.com/office/officeart/2005/8/layout/list1"/>
    <dgm:cxn modelId="{B02078EF-9C30-4691-BFD8-3FC8AB2B4965}" type="presParOf" srcId="{1563B107-8EC7-479E-97F8-92813306B683}" destId="{0BBE6171-BDA7-4F7F-9EC6-F5597C75513A}" srcOrd="1" destOrd="0" presId="urn:microsoft.com/office/officeart/2005/8/layout/list1"/>
    <dgm:cxn modelId="{FE01857A-4EA5-4EF2-9160-0841FBF73449}" type="presParOf" srcId="{ACA187B2-D633-4061-91F6-24C0F878C012}" destId="{A034C450-9F5F-40CB-8E76-D71B95AE3BD5}" srcOrd="5" destOrd="0" presId="urn:microsoft.com/office/officeart/2005/8/layout/list1"/>
    <dgm:cxn modelId="{FCC63CFF-4548-4356-AF36-043899232686}" type="presParOf" srcId="{ACA187B2-D633-4061-91F6-24C0F878C012}" destId="{536EB226-AA0F-45E0-ABF1-C4DC3EDC472D}" srcOrd="6" destOrd="0" presId="urn:microsoft.com/office/officeart/2005/8/layout/list1"/>
    <dgm:cxn modelId="{B9DCA75B-C711-4435-BFCA-2197A676A6B6}" type="presParOf" srcId="{ACA187B2-D633-4061-91F6-24C0F878C012}" destId="{29EA58C7-3E47-43B6-9CAA-57FE67EE1C48}" srcOrd="7" destOrd="0" presId="urn:microsoft.com/office/officeart/2005/8/layout/list1"/>
    <dgm:cxn modelId="{015646A2-E5E4-471F-A869-D0545D2EA197}" type="presParOf" srcId="{ACA187B2-D633-4061-91F6-24C0F878C012}" destId="{A94D16FA-0347-4A42-A13E-CC9E736A98E4}" srcOrd="8" destOrd="0" presId="urn:microsoft.com/office/officeart/2005/8/layout/list1"/>
    <dgm:cxn modelId="{9DD46ADE-E908-418E-9776-3FA3CA23E335}" type="presParOf" srcId="{A94D16FA-0347-4A42-A13E-CC9E736A98E4}" destId="{76ACE9CE-D9DB-4692-9A1F-8022B6E55100}" srcOrd="0" destOrd="0" presId="urn:microsoft.com/office/officeart/2005/8/layout/list1"/>
    <dgm:cxn modelId="{06F17AA4-AC09-4CA1-B9F4-D235361D7CD5}" type="presParOf" srcId="{A94D16FA-0347-4A42-A13E-CC9E736A98E4}" destId="{6FDD39D1-A517-4FEF-9BC2-4227B91435D1}" srcOrd="1" destOrd="0" presId="urn:microsoft.com/office/officeart/2005/8/layout/list1"/>
    <dgm:cxn modelId="{641420BC-844E-4616-80AB-610012A2C0EB}" type="presParOf" srcId="{ACA187B2-D633-4061-91F6-24C0F878C012}" destId="{8EE9A60F-5C10-4B29-9DB6-799F9C29DCEF}" srcOrd="9" destOrd="0" presId="urn:microsoft.com/office/officeart/2005/8/layout/list1"/>
    <dgm:cxn modelId="{2FA3CEB1-3293-4C7D-8ACF-2F6C5DF33A64}" type="presParOf" srcId="{ACA187B2-D633-4061-91F6-24C0F878C012}" destId="{759482F3-8680-4D79-8DB8-2731E5A13346}" srcOrd="10" destOrd="0" presId="urn:microsoft.com/office/officeart/2005/8/layout/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C09BD54-E33D-430D-9328-C60EF69C3861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387ECDCC-D8E2-439F-9D73-4A9CFDA78642}">
      <dgm:prSet phldrT="[نص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SA" sz="4000" dirty="0" smtClean="0">
              <a:solidFill>
                <a:schemeClr val="tx1">
                  <a:lumMod val="95000"/>
                  <a:lumOff val="5000"/>
                </a:schemeClr>
              </a:solidFill>
            </a:rPr>
            <a:t>الذهب والفضة والأوراق النقدية </a:t>
          </a:r>
          <a:endParaRPr lang="ar-SA" sz="40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D36BD303-43FD-4911-9E6D-C16F0D1F949A}" type="parTrans" cxnId="{330A34B9-B9CF-406B-9A9A-CB6AAADDBE5D}">
      <dgm:prSet/>
      <dgm:spPr/>
      <dgm:t>
        <a:bodyPr/>
        <a:lstStyle/>
        <a:p>
          <a:pPr rtl="1"/>
          <a:endParaRPr lang="ar-SA"/>
        </a:p>
      </dgm:t>
    </dgm:pt>
    <dgm:pt modelId="{64E692EE-C7A1-428C-B68B-24EF92AA4A3D}" type="sibTrans" cxnId="{330A34B9-B9CF-406B-9A9A-CB6AAADDBE5D}">
      <dgm:prSet/>
      <dgm:spPr/>
      <dgm:t>
        <a:bodyPr/>
        <a:lstStyle/>
        <a:p>
          <a:pPr rtl="1"/>
          <a:endParaRPr lang="ar-SA"/>
        </a:p>
      </dgm:t>
    </dgm:pt>
    <dgm:pt modelId="{D25442E7-1A4A-41C6-A5E1-3DB2EAB50FBE}">
      <dgm:prSet phldrT="[نص]" phldr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endParaRPr lang="ar-SA" sz="2300"/>
        </a:p>
      </dgm:t>
    </dgm:pt>
    <dgm:pt modelId="{ACE898E5-889D-4AFE-81AD-08B145B069B7}" type="parTrans" cxnId="{5C1D22A7-8631-4AA2-8C9A-BF5E147177A4}">
      <dgm:prSet/>
      <dgm:spPr/>
      <dgm:t>
        <a:bodyPr/>
        <a:lstStyle/>
        <a:p>
          <a:pPr rtl="1"/>
          <a:endParaRPr lang="ar-SA"/>
        </a:p>
      </dgm:t>
    </dgm:pt>
    <dgm:pt modelId="{2949AFC3-8347-4F25-85F8-261A10E8D895}" type="sibTrans" cxnId="{5C1D22A7-8631-4AA2-8C9A-BF5E147177A4}">
      <dgm:prSet/>
      <dgm:spPr/>
      <dgm:t>
        <a:bodyPr/>
        <a:lstStyle/>
        <a:p>
          <a:pPr rtl="1"/>
          <a:endParaRPr lang="ar-SA"/>
        </a:p>
      </dgm:t>
    </dgm:pt>
    <dgm:pt modelId="{0F008DD3-FCDB-402A-B5DA-4A9D9EAAF867}">
      <dgm:prSet phldrT="[نص]" phldr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endParaRPr lang="ar-SA" sz="2300"/>
        </a:p>
      </dgm:t>
    </dgm:pt>
    <dgm:pt modelId="{9619D464-09F4-4A66-A52E-45F069CCC0F1}" type="parTrans" cxnId="{4A70184A-5062-48BE-A219-23A018FC1E73}">
      <dgm:prSet/>
      <dgm:spPr/>
      <dgm:t>
        <a:bodyPr/>
        <a:lstStyle/>
        <a:p>
          <a:pPr rtl="1"/>
          <a:endParaRPr lang="ar-SA"/>
        </a:p>
      </dgm:t>
    </dgm:pt>
    <dgm:pt modelId="{396640BB-6408-464C-861A-91268E199DE2}" type="sibTrans" cxnId="{4A70184A-5062-48BE-A219-23A018FC1E73}">
      <dgm:prSet/>
      <dgm:spPr/>
      <dgm:t>
        <a:bodyPr/>
        <a:lstStyle/>
        <a:p>
          <a:pPr rtl="1"/>
          <a:endParaRPr lang="ar-SA"/>
        </a:p>
      </dgm:t>
    </dgm:pt>
    <dgm:pt modelId="{01FE6E95-F376-4D38-83D3-0CC12AD09BF2}">
      <dgm:prSet phldrT="[نص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ar-SA" sz="4400" dirty="0" smtClean="0">
              <a:solidFill>
                <a:schemeClr val="tx1">
                  <a:lumMod val="95000"/>
                  <a:lumOff val="5000"/>
                </a:schemeClr>
              </a:solidFill>
            </a:rPr>
            <a:t>الإبل والبقر والغنم </a:t>
          </a:r>
          <a:endParaRPr lang="ar-SA" sz="44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03D5C4C9-4389-4448-9F9F-C4414AB1FB76}" type="parTrans" cxnId="{0991BBB6-472C-467C-A2E1-131A2C3CEFDA}">
      <dgm:prSet/>
      <dgm:spPr/>
      <dgm:t>
        <a:bodyPr/>
        <a:lstStyle/>
        <a:p>
          <a:pPr rtl="1"/>
          <a:endParaRPr lang="ar-SA"/>
        </a:p>
      </dgm:t>
    </dgm:pt>
    <dgm:pt modelId="{2683084B-99F1-4A42-B998-E7024B89544D}" type="sibTrans" cxnId="{0991BBB6-472C-467C-A2E1-131A2C3CEFDA}">
      <dgm:prSet/>
      <dgm:spPr/>
      <dgm:t>
        <a:bodyPr/>
        <a:lstStyle/>
        <a:p>
          <a:pPr rtl="1"/>
          <a:endParaRPr lang="ar-SA"/>
        </a:p>
      </dgm:t>
    </dgm:pt>
    <dgm:pt modelId="{E3D354CA-7AC2-4926-99A3-7E10215238A5}">
      <dgm:prSet phldrT="[نص]" phldr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endParaRPr lang="ar-SA" sz="2300" dirty="0"/>
        </a:p>
      </dgm:t>
    </dgm:pt>
    <dgm:pt modelId="{A103663D-A351-43F0-8947-61FA6FF84349}" type="parTrans" cxnId="{557B5F14-07EF-4996-8721-B92EF29D7C46}">
      <dgm:prSet/>
      <dgm:spPr/>
      <dgm:t>
        <a:bodyPr/>
        <a:lstStyle/>
        <a:p>
          <a:pPr rtl="1"/>
          <a:endParaRPr lang="ar-SA"/>
        </a:p>
      </dgm:t>
    </dgm:pt>
    <dgm:pt modelId="{30051F33-4571-4931-8967-2A42B6657C71}" type="sibTrans" cxnId="{557B5F14-07EF-4996-8721-B92EF29D7C46}">
      <dgm:prSet/>
      <dgm:spPr/>
      <dgm:t>
        <a:bodyPr/>
        <a:lstStyle/>
        <a:p>
          <a:pPr rtl="1"/>
          <a:endParaRPr lang="ar-SA"/>
        </a:p>
      </dgm:t>
    </dgm:pt>
    <dgm:pt modelId="{EED70AC4-2F7E-4816-BCCA-068C20CB85AB}">
      <dgm:prSet phldrT="[نص]" phldr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endParaRPr lang="ar-SA" sz="2300"/>
        </a:p>
      </dgm:t>
    </dgm:pt>
    <dgm:pt modelId="{6F4C96B3-D6F0-4EB2-8E9E-62C8A503474E}" type="parTrans" cxnId="{83CC46E2-E469-43AB-85E2-B7CA0EBF1C94}">
      <dgm:prSet/>
      <dgm:spPr/>
      <dgm:t>
        <a:bodyPr/>
        <a:lstStyle/>
        <a:p>
          <a:pPr rtl="1"/>
          <a:endParaRPr lang="ar-SA"/>
        </a:p>
      </dgm:t>
    </dgm:pt>
    <dgm:pt modelId="{C3BDB9E1-FB66-437B-B90A-4B19226097B0}" type="sibTrans" cxnId="{83CC46E2-E469-43AB-85E2-B7CA0EBF1C94}">
      <dgm:prSet/>
      <dgm:spPr/>
      <dgm:t>
        <a:bodyPr/>
        <a:lstStyle/>
        <a:p>
          <a:pPr rtl="1"/>
          <a:endParaRPr lang="ar-SA"/>
        </a:p>
      </dgm:t>
    </dgm:pt>
    <dgm:pt modelId="{36DA2437-55DD-4D2F-ABED-B580659D5936}">
      <dgm:prSet phldrT="[نص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SA" sz="4000" dirty="0" smtClean="0">
              <a:solidFill>
                <a:schemeClr val="tx1">
                  <a:lumMod val="95000"/>
                  <a:lumOff val="5000"/>
                </a:schemeClr>
              </a:solidFill>
            </a:rPr>
            <a:t>كل </a:t>
          </a:r>
          <a:r>
            <a:rPr lang="ar-SA" sz="4000" dirty="0" err="1" smtClean="0">
              <a:solidFill>
                <a:schemeClr val="tx1">
                  <a:lumMod val="95000"/>
                  <a:lumOff val="5000"/>
                </a:schemeClr>
              </a:solidFill>
            </a:rPr>
            <a:t>مايمكن</a:t>
          </a:r>
          <a:r>
            <a:rPr lang="ar-SA" sz="4000" dirty="0" smtClean="0">
              <a:solidFill>
                <a:schemeClr val="tx1">
                  <a:lumMod val="95000"/>
                  <a:lumOff val="5000"/>
                </a:schemeClr>
              </a:solidFill>
            </a:rPr>
            <a:t> أن </a:t>
          </a:r>
          <a:r>
            <a:rPr lang="ar-SA" sz="4000" dirty="0" err="1" smtClean="0">
              <a:solidFill>
                <a:schemeClr val="tx1">
                  <a:lumMod val="95000"/>
                  <a:lumOff val="5000"/>
                </a:schemeClr>
              </a:solidFill>
            </a:rPr>
            <a:t>يمتلكة</a:t>
          </a:r>
          <a:r>
            <a:rPr lang="ar-SA" sz="4000" dirty="0" smtClean="0">
              <a:solidFill>
                <a:schemeClr val="tx1">
                  <a:lumMod val="95000"/>
                  <a:lumOff val="5000"/>
                </a:schemeClr>
              </a:solidFill>
            </a:rPr>
            <a:t> الإنسان </a:t>
          </a:r>
          <a:endParaRPr lang="ar-SA" sz="40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449B8C2F-5DEE-4D21-9D7A-F4405F07AF84}" type="parTrans" cxnId="{841AB73D-BB9C-43AF-9DF9-EF807EBC3596}">
      <dgm:prSet/>
      <dgm:spPr/>
      <dgm:t>
        <a:bodyPr/>
        <a:lstStyle/>
        <a:p>
          <a:pPr rtl="1"/>
          <a:endParaRPr lang="ar-SA"/>
        </a:p>
      </dgm:t>
    </dgm:pt>
    <dgm:pt modelId="{4ECA6E17-0B39-4B2D-B236-CACFE7FA07CF}" type="sibTrans" cxnId="{841AB73D-BB9C-43AF-9DF9-EF807EBC3596}">
      <dgm:prSet/>
      <dgm:spPr/>
      <dgm:t>
        <a:bodyPr/>
        <a:lstStyle/>
        <a:p>
          <a:pPr rtl="1"/>
          <a:endParaRPr lang="ar-SA"/>
        </a:p>
      </dgm:t>
    </dgm:pt>
    <dgm:pt modelId="{3B2EBC82-02BD-41B7-B5C8-FB473D90CF6A}">
      <dgm:prSet phldrT="[نص]" phldr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endParaRPr lang="ar-SA" sz="2300"/>
        </a:p>
      </dgm:t>
    </dgm:pt>
    <dgm:pt modelId="{58C6C1A9-86E3-412A-A4E3-C1CE42F1EDE7}" type="parTrans" cxnId="{F9BBC862-B283-41A4-852F-634FAF1824F0}">
      <dgm:prSet/>
      <dgm:spPr/>
      <dgm:t>
        <a:bodyPr/>
        <a:lstStyle/>
        <a:p>
          <a:pPr rtl="1"/>
          <a:endParaRPr lang="ar-SA"/>
        </a:p>
      </dgm:t>
    </dgm:pt>
    <dgm:pt modelId="{2C710837-1B25-4BA9-9C88-6F0E18CF5CD2}" type="sibTrans" cxnId="{F9BBC862-B283-41A4-852F-634FAF1824F0}">
      <dgm:prSet/>
      <dgm:spPr/>
      <dgm:t>
        <a:bodyPr/>
        <a:lstStyle/>
        <a:p>
          <a:pPr rtl="1"/>
          <a:endParaRPr lang="ar-SA"/>
        </a:p>
      </dgm:t>
    </dgm:pt>
    <dgm:pt modelId="{8AFD19F4-43BF-4343-9EA8-1403830B4455}">
      <dgm:prSet phldrT="[نص]" phldr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endParaRPr lang="ar-SA" sz="2300"/>
        </a:p>
      </dgm:t>
    </dgm:pt>
    <dgm:pt modelId="{E4921162-16E9-45C5-884B-F6F4487AE55C}" type="parTrans" cxnId="{1E9F9AEC-0F2C-46DB-B300-45783EB8376B}">
      <dgm:prSet/>
      <dgm:spPr/>
      <dgm:t>
        <a:bodyPr/>
        <a:lstStyle/>
        <a:p>
          <a:pPr rtl="1"/>
          <a:endParaRPr lang="ar-SA"/>
        </a:p>
      </dgm:t>
    </dgm:pt>
    <dgm:pt modelId="{0A498E7E-96A3-4E66-BCD8-CC7BA1D6C400}" type="sibTrans" cxnId="{1E9F9AEC-0F2C-46DB-B300-45783EB8376B}">
      <dgm:prSet/>
      <dgm:spPr/>
      <dgm:t>
        <a:bodyPr/>
        <a:lstStyle/>
        <a:p>
          <a:pPr rtl="1"/>
          <a:endParaRPr lang="ar-SA"/>
        </a:p>
      </dgm:t>
    </dgm:pt>
    <dgm:pt modelId="{7F1CE47A-047A-4857-92F3-FC519C331115}" type="pres">
      <dgm:prSet presAssocID="{7C09BD54-E33D-430D-9328-C60EF69C3861}" presName="linear" presStyleCnt="0">
        <dgm:presLayoutVars>
          <dgm:dir/>
          <dgm:resizeHandles val="exact"/>
        </dgm:presLayoutVars>
      </dgm:prSet>
      <dgm:spPr/>
    </dgm:pt>
    <dgm:pt modelId="{3A3406F7-AE9B-47E0-B6EA-A6E19D78207B}" type="pres">
      <dgm:prSet presAssocID="{387ECDCC-D8E2-439F-9D73-4A9CFDA78642}" presName="comp" presStyleCnt="0"/>
      <dgm:spPr/>
    </dgm:pt>
    <dgm:pt modelId="{B610B8D0-FCA5-4987-8BAE-EFC8F2355DAA}" type="pres">
      <dgm:prSet presAssocID="{387ECDCC-D8E2-439F-9D73-4A9CFDA78642}" presName="box" presStyleLbl="node1" presStyleIdx="0" presStyleCnt="3"/>
      <dgm:spPr/>
    </dgm:pt>
    <dgm:pt modelId="{8DE4DBB3-A3A0-4FEB-B3AE-98147FDDFF6F}" type="pres">
      <dgm:prSet presAssocID="{387ECDCC-D8E2-439F-9D73-4A9CFDA78642}" presName="img" presStyleLbl="fgImgPlace1" presStyleIdx="0" presStyleCnt="3" custScaleX="77260" custScaleY="109865" custLinFactNeighborX="-16495" custLinFactNeighborY="-631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047399B-925E-4F64-9FB1-92FF4495369E}" type="pres">
      <dgm:prSet presAssocID="{387ECDCC-D8E2-439F-9D73-4A9CFDA78642}" presName="text" presStyleLbl="node1" presStyleIdx="0" presStyleCnt="3">
        <dgm:presLayoutVars>
          <dgm:bulletEnabled val="1"/>
        </dgm:presLayoutVars>
      </dgm:prSet>
      <dgm:spPr/>
    </dgm:pt>
    <dgm:pt modelId="{406EADCC-6616-48BC-B917-50A597E816BF}" type="pres">
      <dgm:prSet presAssocID="{64E692EE-C7A1-428C-B68B-24EF92AA4A3D}" presName="spacer" presStyleCnt="0"/>
      <dgm:spPr/>
    </dgm:pt>
    <dgm:pt modelId="{D122E46B-289C-42EE-9826-A20E61FDE464}" type="pres">
      <dgm:prSet presAssocID="{01FE6E95-F376-4D38-83D3-0CC12AD09BF2}" presName="comp" presStyleCnt="0"/>
      <dgm:spPr/>
    </dgm:pt>
    <dgm:pt modelId="{2867D8DE-256A-48AF-8A07-01588432F3E2}" type="pres">
      <dgm:prSet presAssocID="{01FE6E95-F376-4D38-83D3-0CC12AD09BF2}" presName="box" presStyleLbl="node1" presStyleIdx="1" presStyleCnt="3"/>
      <dgm:spPr/>
    </dgm:pt>
    <dgm:pt modelId="{9D6A31D8-DF80-48B1-8999-DC9E6010A76E}" type="pres">
      <dgm:prSet presAssocID="{01FE6E95-F376-4D38-83D3-0CC12AD09BF2}" presName="img" presStyleLbl="fgImgPlace1" presStyleIdx="1" presStyleCnt="3" custScaleX="85940" custScaleY="7478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A1BC766-B65F-4C39-8E03-FEFF7A753E75}" type="pres">
      <dgm:prSet presAssocID="{01FE6E95-F376-4D38-83D3-0CC12AD09BF2}" presName="text" presStyleLbl="node1" presStyleIdx="1" presStyleCnt="3">
        <dgm:presLayoutVars>
          <dgm:bulletEnabled val="1"/>
        </dgm:presLayoutVars>
      </dgm:prSet>
      <dgm:spPr/>
    </dgm:pt>
    <dgm:pt modelId="{2EF5E2F0-BE34-45E2-97A7-08B8C3008076}" type="pres">
      <dgm:prSet presAssocID="{2683084B-99F1-4A42-B998-E7024B89544D}" presName="spacer" presStyleCnt="0"/>
      <dgm:spPr/>
    </dgm:pt>
    <dgm:pt modelId="{04D02774-C428-4B8B-AFC2-D89358694280}" type="pres">
      <dgm:prSet presAssocID="{36DA2437-55DD-4D2F-ABED-B580659D5936}" presName="comp" presStyleCnt="0"/>
      <dgm:spPr/>
    </dgm:pt>
    <dgm:pt modelId="{823B4B1F-BF0C-4A60-AA8C-D2206164DE17}" type="pres">
      <dgm:prSet presAssocID="{36DA2437-55DD-4D2F-ABED-B580659D5936}" presName="box" presStyleLbl="node1" presStyleIdx="2" presStyleCnt="3"/>
      <dgm:spPr/>
    </dgm:pt>
    <dgm:pt modelId="{08A2B871-A9CF-4BED-81B8-92CA59F0A621}" type="pres">
      <dgm:prSet presAssocID="{36DA2437-55DD-4D2F-ABED-B580659D5936}" presName="img" presStyleLbl="fgImgPlace1" presStyleIdx="2" presStyleCnt="3" custScaleX="82292" custLinFactY="-100000" custLinFactNeighborX="65019" custLinFactNeighborY="-18118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3D8BADC-573D-4726-9562-AF2BE5E11D3D}" type="pres">
      <dgm:prSet presAssocID="{36DA2437-55DD-4D2F-ABED-B580659D5936}" presName="text" presStyleLbl="node1" presStyleIdx="2" presStyleCnt="3">
        <dgm:presLayoutVars>
          <dgm:bulletEnabled val="1"/>
        </dgm:presLayoutVars>
      </dgm:prSet>
      <dgm:spPr/>
    </dgm:pt>
  </dgm:ptLst>
  <dgm:cxnLst>
    <dgm:cxn modelId="{28C41E87-67B4-4322-A55E-F85F502F97E6}" type="presOf" srcId="{3B2EBC82-02BD-41B7-B5C8-FB473D90CF6A}" destId="{823B4B1F-BF0C-4A60-AA8C-D2206164DE17}" srcOrd="0" destOrd="1" presId="urn:microsoft.com/office/officeart/2005/8/layout/vList4"/>
    <dgm:cxn modelId="{57E7418B-1DFB-4F67-849A-6A18CD84D29E}" type="presOf" srcId="{387ECDCC-D8E2-439F-9D73-4A9CFDA78642}" destId="{B610B8D0-FCA5-4987-8BAE-EFC8F2355DAA}" srcOrd="0" destOrd="0" presId="urn:microsoft.com/office/officeart/2005/8/layout/vList4"/>
    <dgm:cxn modelId="{C560B2F0-84A1-44E0-973E-143DF1ED55C1}" type="presOf" srcId="{0F008DD3-FCDB-402A-B5DA-4A9D9EAAF867}" destId="{E047399B-925E-4F64-9FB1-92FF4495369E}" srcOrd="1" destOrd="2" presId="urn:microsoft.com/office/officeart/2005/8/layout/vList4"/>
    <dgm:cxn modelId="{C2B46F80-5E5C-43E7-B3FB-643FA650615A}" type="presOf" srcId="{8AFD19F4-43BF-4343-9EA8-1403830B4455}" destId="{03D8BADC-573D-4726-9562-AF2BE5E11D3D}" srcOrd="1" destOrd="2" presId="urn:microsoft.com/office/officeart/2005/8/layout/vList4"/>
    <dgm:cxn modelId="{15FC0FF9-39E1-4993-BE48-1B4CBE0C09BB}" type="presOf" srcId="{8AFD19F4-43BF-4343-9EA8-1403830B4455}" destId="{823B4B1F-BF0C-4A60-AA8C-D2206164DE17}" srcOrd="0" destOrd="2" presId="urn:microsoft.com/office/officeart/2005/8/layout/vList4"/>
    <dgm:cxn modelId="{5A4ADC5F-A1EA-42BF-9E7D-2D7DAEE37EDF}" type="presOf" srcId="{D25442E7-1A4A-41C6-A5E1-3DB2EAB50FBE}" destId="{B610B8D0-FCA5-4987-8BAE-EFC8F2355DAA}" srcOrd="0" destOrd="1" presId="urn:microsoft.com/office/officeart/2005/8/layout/vList4"/>
    <dgm:cxn modelId="{83CC46E2-E469-43AB-85E2-B7CA0EBF1C94}" srcId="{01FE6E95-F376-4D38-83D3-0CC12AD09BF2}" destId="{EED70AC4-2F7E-4816-BCCA-068C20CB85AB}" srcOrd="1" destOrd="0" parTransId="{6F4C96B3-D6F0-4EB2-8E9E-62C8A503474E}" sibTransId="{C3BDB9E1-FB66-437B-B90A-4B19226097B0}"/>
    <dgm:cxn modelId="{257EB869-F917-4030-A43B-421EE08939A1}" type="presOf" srcId="{E3D354CA-7AC2-4926-99A3-7E10215238A5}" destId="{2867D8DE-256A-48AF-8A07-01588432F3E2}" srcOrd="0" destOrd="1" presId="urn:microsoft.com/office/officeart/2005/8/layout/vList4"/>
    <dgm:cxn modelId="{6DA045D1-73AF-4339-B46B-0DEE10D20BBB}" type="presOf" srcId="{EED70AC4-2F7E-4816-BCCA-068C20CB85AB}" destId="{7A1BC766-B65F-4C39-8E03-FEFF7A753E75}" srcOrd="1" destOrd="2" presId="urn:microsoft.com/office/officeart/2005/8/layout/vList4"/>
    <dgm:cxn modelId="{D1E452A5-E072-40D4-A1E3-3921317CBFFE}" type="presOf" srcId="{01FE6E95-F376-4D38-83D3-0CC12AD09BF2}" destId="{2867D8DE-256A-48AF-8A07-01588432F3E2}" srcOrd="0" destOrd="0" presId="urn:microsoft.com/office/officeart/2005/8/layout/vList4"/>
    <dgm:cxn modelId="{7CEA2EA5-2C51-45D7-84A3-BBF3FDBA68FB}" type="presOf" srcId="{7C09BD54-E33D-430D-9328-C60EF69C3861}" destId="{7F1CE47A-047A-4857-92F3-FC519C331115}" srcOrd="0" destOrd="0" presId="urn:microsoft.com/office/officeart/2005/8/layout/vList4"/>
    <dgm:cxn modelId="{435E525F-EDAD-4B82-B474-864C2FF08FC0}" type="presOf" srcId="{36DA2437-55DD-4D2F-ABED-B580659D5936}" destId="{823B4B1F-BF0C-4A60-AA8C-D2206164DE17}" srcOrd="0" destOrd="0" presId="urn:microsoft.com/office/officeart/2005/8/layout/vList4"/>
    <dgm:cxn modelId="{5C1D22A7-8631-4AA2-8C9A-BF5E147177A4}" srcId="{387ECDCC-D8E2-439F-9D73-4A9CFDA78642}" destId="{D25442E7-1A4A-41C6-A5E1-3DB2EAB50FBE}" srcOrd="0" destOrd="0" parTransId="{ACE898E5-889D-4AFE-81AD-08B145B069B7}" sibTransId="{2949AFC3-8347-4F25-85F8-261A10E8D895}"/>
    <dgm:cxn modelId="{A2973D03-6758-4D31-8C1F-78035C7D0692}" type="presOf" srcId="{D25442E7-1A4A-41C6-A5E1-3DB2EAB50FBE}" destId="{E047399B-925E-4F64-9FB1-92FF4495369E}" srcOrd="1" destOrd="1" presId="urn:microsoft.com/office/officeart/2005/8/layout/vList4"/>
    <dgm:cxn modelId="{2787567A-6233-448E-916E-3E0E885E2897}" type="presOf" srcId="{01FE6E95-F376-4D38-83D3-0CC12AD09BF2}" destId="{7A1BC766-B65F-4C39-8E03-FEFF7A753E75}" srcOrd="1" destOrd="0" presId="urn:microsoft.com/office/officeart/2005/8/layout/vList4"/>
    <dgm:cxn modelId="{4A70184A-5062-48BE-A219-23A018FC1E73}" srcId="{387ECDCC-D8E2-439F-9D73-4A9CFDA78642}" destId="{0F008DD3-FCDB-402A-B5DA-4A9D9EAAF867}" srcOrd="1" destOrd="0" parTransId="{9619D464-09F4-4A66-A52E-45F069CCC0F1}" sibTransId="{396640BB-6408-464C-861A-91268E199DE2}"/>
    <dgm:cxn modelId="{9A12F4CF-0943-4EA5-AC03-8FFF026674CB}" type="presOf" srcId="{3B2EBC82-02BD-41B7-B5C8-FB473D90CF6A}" destId="{03D8BADC-573D-4726-9562-AF2BE5E11D3D}" srcOrd="1" destOrd="1" presId="urn:microsoft.com/office/officeart/2005/8/layout/vList4"/>
    <dgm:cxn modelId="{841AB73D-BB9C-43AF-9DF9-EF807EBC3596}" srcId="{7C09BD54-E33D-430D-9328-C60EF69C3861}" destId="{36DA2437-55DD-4D2F-ABED-B580659D5936}" srcOrd="2" destOrd="0" parTransId="{449B8C2F-5DEE-4D21-9D7A-F4405F07AF84}" sibTransId="{4ECA6E17-0B39-4B2D-B236-CACFE7FA07CF}"/>
    <dgm:cxn modelId="{B4931C69-1B04-4505-B2AC-43EC8AD81FDD}" type="presOf" srcId="{0F008DD3-FCDB-402A-B5DA-4A9D9EAAF867}" destId="{B610B8D0-FCA5-4987-8BAE-EFC8F2355DAA}" srcOrd="0" destOrd="2" presId="urn:microsoft.com/office/officeart/2005/8/layout/vList4"/>
    <dgm:cxn modelId="{25FA3096-F2C6-4D29-9733-AF257A4E6BE9}" type="presOf" srcId="{E3D354CA-7AC2-4926-99A3-7E10215238A5}" destId="{7A1BC766-B65F-4C39-8E03-FEFF7A753E75}" srcOrd="1" destOrd="1" presId="urn:microsoft.com/office/officeart/2005/8/layout/vList4"/>
    <dgm:cxn modelId="{330A34B9-B9CF-406B-9A9A-CB6AAADDBE5D}" srcId="{7C09BD54-E33D-430D-9328-C60EF69C3861}" destId="{387ECDCC-D8E2-439F-9D73-4A9CFDA78642}" srcOrd="0" destOrd="0" parTransId="{D36BD303-43FD-4911-9E6D-C16F0D1F949A}" sibTransId="{64E692EE-C7A1-428C-B68B-24EF92AA4A3D}"/>
    <dgm:cxn modelId="{6DF1F3AB-1BAF-41BA-878F-7731147A11E2}" type="presOf" srcId="{387ECDCC-D8E2-439F-9D73-4A9CFDA78642}" destId="{E047399B-925E-4F64-9FB1-92FF4495369E}" srcOrd="1" destOrd="0" presId="urn:microsoft.com/office/officeart/2005/8/layout/vList4"/>
    <dgm:cxn modelId="{1655F130-9AD1-419C-B11B-A954A78CCBD4}" type="presOf" srcId="{EED70AC4-2F7E-4816-BCCA-068C20CB85AB}" destId="{2867D8DE-256A-48AF-8A07-01588432F3E2}" srcOrd="0" destOrd="2" presId="urn:microsoft.com/office/officeart/2005/8/layout/vList4"/>
    <dgm:cxn modelId="{0991BBB6-472C-467C-A2E1-131A2C3CEFDA}" srcId="{7C09BD54-E33D-430D-9328-C60EF69C3861}" destId="{01FE6E95-F376-4D38-83D3-0CC12AD09BF2}" srcOrd="1" destOrd="0" parTransId="{03D5C4C9-4389-4448-9F9F-C4414AB1FB76}" sibTransId="{2683084B-99F1-4A42-B998-E7024B89544D}"/>
    <dgm:cxn modelId="{557B5F14-07EF-4996-8721-B92EF29D7C46}" srcId="{01FE6E95-F376-4D38-83D3-0CC12AD09BF2}" destId="{E3D354CA-7AC2-4926-99A3-7E10215238A5}" srcOrd="0" destOrd="0" parTransId="{A103663D-A351-43F0-8947-61FA6FF84349}" sibTransId="{30051F33-4571-4931-8967-2A42B6657C71}"/>
    <dgm:cxn modelId="{56E0674E-7805-44B4-9A0A-D461D6A528D2}" type="presOf" srcId="{36DA2437-55DD-4D2F-ABED-B580659D5936}" destId="{03D8BADC-573D-4726-9562-AF2BE5E11D3D}" srcOrd="1" destOrd="0" presId="urn:microsoft.com/office/officeart/2005/8/layout/vList4"/>
    <dgm:cxn modelId="{1E9F9AEC-0F2C-46DB-B300-45783EB8376B}" srcId="{36DA2437-55DD-4D2F-ABED-B580659D5936}" destId="{8AFD19F4-43BF-4343-9EA8-1403830B4455}" srcOrd="1" destOrd="0" parTransId="{E4921162-16E9-45C5-884B-F6F4487AE55C}" sibTransId="{0A498E7E-96A3-4E66-BCD8-CC7BA1D6C400}"/>
    <dgm:cxn modelId="{F9BBC862-B283-41A4-852F-634FAF1824F0}" srcId="{36DA2437-55DD-4D2F-ABED-B580659D5936}" destId="{3B2EBC82-02BD-41B7-B5C8-FB473D90CF6A}" srcOrd="0" destOrd="0" parTransId="{58C6C1A9-86E3-412A-A4E3-C1CE42F1EDE7}" sibTransId="{2C710837-1B25-4BA9-9C88-6F0E18CF5CD2}"/>
    <dgm:cxn modelId="{E5895B36-172F-47BF-B70B-A245CA1AEDD3}" type="presParOf" srcId="{7F1CE47A-047A-4857-92F3-FC519C331115}" destId="{3A3406F7-AE9B-47E0-B6EA-A6E19D78207B}" srcOrd="0" destOrd="0" presId="urn:microsoft.com/office/officeart/2005/8/layout/vList4"/>
    <dgm:cxn modelId="{9BF079BE-F27C-4B18-90A0-3635F9C311FF}" type="presParOf" srcId="{3A3406F7-AE9B-47E0-B6EA-A6E19D78207B}" destId="{B610B8D0-FCA5-4987-8BAE-EFC8F2355DAA}" srcOrd="0" destOrd="0" presId="urn:microsoft.com/office/officeart/2005/8/layout/vList4"/>
    <dgm:cxn modelId="{4E9F5335-3B44-4F61-9D78-1DB5A22B52EE}" type="presParOf" srcId="{3A3406F7-AE9B-47E0-B6EA-A6E19D78207B}" destId="{8DE4DBB3-A3A0-4FEB-B3AE-98147FDDFF6F}" srcOrd="1" destOrd="0" presId="urn:microsoft.com/office/officeart/2005/8/layout/vList4"/>
    <dgm:cxn modelId="{CFC0C986-C4E4-4789-8C81-A350DDDB8127}" type="presParOf" srcId="{3A3406F7-AE9B-47E0-B6EA-A6E19D78207B}" destId="{E047399B-925E-4F64-9FB1-92FF4495369E}" srcOrd="2" destOrd="0" presId="urn:microsoft.com/office/officeart/2005/8/layout/vList4"/>
    <dgm:cxn modelId="{0CCD4797-4BD0-4F5E-B35B-F7267E818068}" type="presParOf" srcId="{7F1CE47A-047A-4857-92F3-FC519C331115}" destId="{406EADCC-6616-48BC-B917-50A597E816BF}" srcOrd="1" destOrd="0" presId="urn:microsoft.com/office/officeart/2005/8/layout/vList4"/>
    <dgm:cxn modelId="{D0ED16EC-0D89-485D-9463-CC60C5299877}" type="presParOf" srcId="{7F1CE47A-047A-4857-92F3-FC519C331115}" destId="{D122E46B-289C-42EE-9826-A20E61FDE464}" srcOrd="2" destOrd="0" presId="urn:microsoft.com/office/officeart/2005/8/layout/vList4"/>
    <dgm:cxn modelId="{5EB34244-D1A3-4314-9DA0-9E58BF67B879}" type="presParOf" srcId="{D122E46B-289C-42EE-9826-A20E61FDE464}" destId="{2867D8DE-256A-48AF-8A07-01588432F3E2}" srcOrd="0" destOrd="0" presId="urn:microsoft.com/office/officeart/2005/8/layout/vList4"/>
    <dgm:cxn modelId="{2AA6EEF6-7C45-494E-83EB-6FCC76BD8152}" type="presParOf" srcId="{D122E46B-289C-42EE-9826-A20E61FDE464}" destId="{9D6A31D8-DF80-48B1-8999-DC9E6010A76E}" srcOrd="1" destOrd="0" presId="urn:microsoft.com/office/officeart/2005/8/layout/vList4"/>
    <dgm:cxn modelId="{D8308EB3-16C8-4333-B519-978E0DE65874}" type="presParOf" srcId="{D122E46B-289C-42EE-9826-A20E61FDE464}" destId="{7A1BC766-B65F-4C39-8E03-FEFF7A753E75}" srcOrd="2" destOrd="0" presId="urn:microsoft.com/office/officeart/2005/8/layout/vList4"/>
    <dgm:cxn modelId="{F5F0F991-F583-4897-8B77-0EC7E1EAA292}" type="presParOf" srcId="{7F1CE47A-047A-4857-92F3-FC519C331115}" destId="{2EF5E2F0-BE34-45E2-97A7-08B8C3008076}" srcOrd="3" destOrd="0" presId="urn:microsoft.com/office/officeart/2005/8/layout/vList4"/>
    <dgm:cxn modelId="{15E39B2B-0216-4EB0-8B93-A7A8C9038F39}" type="presParOf" srcId="{7F1CE47A-047A-4857-92F3-FC519C331115}" destId="{04D02774-C428-4B8B-AFC2-D89358694280}" srcOrd="4" destOrd="0" presId="urn:microsoft.com/office/officeart/2005/8/layout/vList4"/>
    <dgm:cxn modelId="{406FCEF0-67D8-4BD3-914D-040D67EB0993}" type="presParOf" srcId="{04D02774-C428-4B8B-AFC2-D89358694280}" destId="{823B4B1F-BF0C-4A60-AA8C-D2206164DE17}" srcOrd="0" destOrd="0" presId="urn:microsoft.com/office/officeart/2005/8/layout/vList4"/>
    <dgm:cxn modelId="{E50F1CAD-D8A0-4808-87B3-1DA620FF17BB}" type="presParOf" srcId="{04D02774-C428-4B8B-AFC2-D89358694280}" destId="{08A2B871-A9CF-4BED-81B8-92CA59F0A621}" srcOrd="1" destOrd="0" presId="urn:microsoft.com/office/officeart/2005/8/layout/vList4"/>
    <dgm:cxn modelId="{D8E0DD2E-9895-4ACC-BB7A-5DB2CD942B19}" type="presParOf" srcId="{04D02774-C428-4B8B-AFC2-D89358694280}" destId="{03D8BADC-573D-4726-9562-AF2BE5E11D3D}" srcOrd="2" destOrd="0" presId="urn:microsoft.com/office/officeart/2005/8/layout/vList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B6078-0D49-44FF-910A-868FB04DAE72}" type="datetimeFigureOut">
              <a:rPr lang="ar-SA" smtClean="0"/>
              <a:t>19/10/1432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9692-E422-4B2E-8ACB-DA54A481802C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B6078-0D49-44FF-910A-868FB04DAE72}" type="datetimeFigureOut">
              <a:rPr lang="ar-SA" smtClean="0"/>
              <a:t>19/10/1432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9692-E422-4B2E-8ACB-DA54A481802C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B6078-0D49-44FF-910A-868FB04DAE72}" type="datetimeFigureOut">
              <a:rPr lang="ar-SA" smtClean="0"/>
              <a:t>19/10/1432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9692-E422-4B2E-8ACB-DA54A481802C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B6078-0D49-44FF-910A-868FB04DAE72}" type="datetimeFigureOut">
              <a:rPr lang="ar-SA" smtClean="0"/>
              <a:t>19/10/1432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9692-E422-4B2E-8ACB-DA54A481802C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B6078-0D49-44FF-910A-868FB04DAE72}" type="datetimeFigureOut">
              <a:rPr lang="ar-SA" smtClean="0"/>
              <a:t>19/10/1432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9692-E422-4B2E-8ACB-DA54A481802C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B6078-0D49-44FF-910A-868FB04DAE72}" type="datetimeFigureOut">
              <a:rPr lang="ar-SA" smtClean="0"/>
              <a:t>19/10/1432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9692-E422-4B2E-8ACB-DA54A481802C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B6078-0D49-44FF-910A-868FB04DAE72}" type="datetimeFigureOut">
              <a:rPr lang="ar-SA" smtClean="0"/>
              <a:t>19/10/1432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9692-E422-4B2E-8ACB-DA54A481802C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B6078-0D49-44FF-910A-868FB04DAE72}" type="datetimeFigureOut">
              <a:rPr lang="ar-SA" smtClean="0"/>
              <a:t>19/10/1432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9692-E422-4B2E-8ACB-DA54A481802C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B6078-0D49-44FF-910A-868FB04DAE72}" type="datetimeFigureOut">
              <a:rPr lang="ar-SA" smtClean="0"/>
              <a:t>19/10/1432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9692-E422-4B2E-8ACB-DA54A481802C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B6078-0D49-44FF-910A-868FB04DAE72}" type="datetimeFigureOut">
              <a:rPr lang="ar-SA" smtClean="0"/>
              <a:t>19/10/1432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9692-E422-4B2E-8ACB-DA54A481802C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B6078-0D49-44FF-910A-868FB04DAE72}" type="datetimeFigureOut">
              <a:rPr lang="ar-SA" smtClean="0"/>
              <a:t>19/10/1432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89692-E422-4B2E-8ACB-DA54A481802C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B6078-0D49-44FF-910A-868FB04DAE72}" type="datetimeFigureOut">
              <a:rPr lang="ar-SA" smtClean="0"/>
              <a:t>19/10/1432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F89692-E422-4B2E-8ACB-DA54A481802C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370145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ar-SA" sz="8000" dirty="0" smtClean="0"/>
              <a:t>الأمَوالٌ </a:t>
            </a:r>
            <a:r>
              <a:rPr lang="ar-SA" sz="8000" dirty="0" err="1" smtClean="0"/>
              <a:t>الـــــَّزكَوِيـــَّةٌ</a:t>
            </a:r>
            <a:endParaRPr lang="ar-SA" sz="8000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 dirty="0"/>
          </a:p>
        </p:txBody>
      </p:sp>
    </p:spTree>
  </p:cSld>
  <p:clrMapOvr>
    <a:masterClrMapping/>
  </p:clrMapOvr>
  <p:transition>
    <p:dissolve/>
    <p:sndAc>
      <p:stSnd>
        <p:snd r:embed="rId2" name="bomb.wav" builtIn="1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ar-SA" dirty="0" smtClean="0">
                <a:solidFill>
                  <a:srgbClr val="C00000"/>
                </a:solidFill>
              </a:rPr>
              <a:t>على أي شيء يطلق المال ؟ حددي خياراً مناسباً </a:t>
            </a:r>
            <a:r>
              <a:rPr lang="ar-SA" dirty="0" err="1" smtClean="0">
                <a:solidFill>
                  <a:srgbClr val="C00000"/>
                </a:solidFill>
              </a:rPr>
              <a:t>ممايلي</a:t>
            </a:r>
            <a:r>
              <a:rPr lang="ar-SA" dirty="0" smtClean="0">
                <a:solidFill>
                  <a:srgbClr val="C00000"/>
                </a:solidFill>
              </a:rPr>
              <a:t> </a:t>
            </a:r>
            <a:r>
              <a:rPr lang="ar-SA" dirty="0" smtClean="0"/>
              <a:t>: </a:t>
            </a:r>
            <a:endParaRPr lang="ar-SA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500034" y="185736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sndAc>
      <p:stSnd>
        <p:snd r:embed="rId2" name="voltage.wav" builtIn="1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1486"/>
          </a:xfrm>
        </p:spPr>
        <p:txBody>
          <a:bodyPr>
            <a:normAutofit/>
          </a:bodyPr>
          <a:lstStyle/>
          <a:p>
            <a:r>
              <a:rPr lang="ar-SA" sz="5400" dirty="0" smtClean="0">
                <a:solidFill>
                  <a:srgbClr val="002060"/>
                </a:solidFill>
                <a:cs typeface="AF_Quseem" pitchFamily="2" charset="-78"/>
              </a:rPr>
              <a:t>نشاط رقم 1 </a:t>
            </a:r>
            <a:r>
              <a:rPr lang="ar-SA" sz="5400" dirty="0" err="1" smtClean="0">
                <a:solidFill>
                  <a:srgbClr val="002060"/>
                </a:solidFill>
                <a:cs typeface="AF_Quseem" pitchFamily="2" charset="-78"/>
              </a:rPr>
              <a:t>ص</a:t>
            </a:r>
            <a:r>
              <a:rPr lang="ar-SA" sz="5400" dirty="0" smtClean="0">
                <a:solidFill>
                  <a:srgbClr val="002060"/>
                </a:solidFill>
                <a:cs typeface="AF_Quseem" pitchFamily="2" charset="-78"/>
              </a:rPr>
              <a:t> 9  </a:t>
            </a:r>
            <a:r>
              <a:rPr lang="ar-SA" sz="5400" dirty="0" err="1" smtClean="0">
                <a:solidFill>
                  <a:srgbClr val="002060"/>
                </a:solidFill>
                <a:cs typeface="AF_Quseem" pitchFamily="2" charset="-78"/>
              </a:rPr>
              <a:t>ـ</a:t>
            </a:r>
            <a:r>
              <a:rPr lang="ar-SA" sz="5400" dirty="0" smtClean="0">
                <a:solidFill>
                  <a:srgbClr val="002060"/>
                </a:solidFill>
                <a:cs typeface="AF_Quseem" pitchFamily="2" charset="-78"/>
              </a:rPr>
              <a:t> كتاب النشاط </a:t>
            </a:r>
            <a:endParaRPr lang="ar-SA" sz="5400" dirty="0">
              <a:solidFill>
                <a:srgbClr val="002060"/>
              </a:solidFill>
              <a:cs typeface="AF_Quseem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ar-SA" sz="6600" dirty="0" err="1" smtClean="0">
                <a:cs typeface="AGA Aladdin Regular" pitchFamily="2" charset="-78"/>
              </a:rPr>
              <a:t>ماهي</a:t>
            </a:r>
            <a:r>
              <a:rPr lang="ar-SA" sz="6600" dirty="0" smtClean="0">
                <a:cs typeface="AGA Aladdin Regular" pitchFamily="2" charset="-78"/>
              </a:rPr>
              <a:t> شروط زكـــاة بهيمة الأنعام ؟ </a:t>
            </a:r>
            <a:endParaRPr lang="ar-SA" sz="6600" dirty="0">
              <a:cs typeface="AGA Aladdin Regular" pitchFamily="2" charset="-78"/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ransition>
    <p:dissolve/>
    <p:sndAc>
      <p:stSnd>
        <p:snd r:embed="rId2" name="coin.wav" builtIn="1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ar-SA" sz="5400" dirty="0" err="1" smtClean="0"/>
              <a:t>اين</a:t>
            </a:r>
            <a:r>
              <a:rPr lang="ar-SA" sz="5400" dirty="0" smtClean="0"/>
              <a:t> ترعى هذه الأغنام ؟ </a:t>
            </a:r>
            <a:endParaRPr lang="ar-SA" sz="5400" dirty="0"/>
          </a:p>
        </p:txBody>
      </p:sp>
      <p:pic>
        <p:nvPicPr>
          <p:cNvPr id="4" name="عنصر نائب للمحتوى 3" descr="imagesCAHXZE0L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71538" y="2357430"/>
            <a:ext cx="3538557" cy="1815314"/>
          </a:xfrm>
        </p:spPr>
      </p:pic>
      <p:pic>
        <p:nvPicPr>
          <p:cNvPr id="5" name="صورة 4" descr="imagesCAJYOQQH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98" y="2071678"/>
            <a:ext cx="2428892" cy="2428892"/>
          </a:xfrm>
          <a:prstGeom prst="rect">
            <a:avLst/>
          </a:prstGeom>
        </p:spPr>
      </p:pic>
    </p:spTree>
  </p:cSld>
  <p:clrMapOvr>
    <a:masterClrMapping/>
  </p:clrMapOvr>
  <p:transition>
    <p:checker/>
    <p:sndAc>
      <p:stSnd>
        <p:snd r:embed="rId2" name="camera.wav" builtIn="1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928826"/>
          </a:xfrm>
        </p:spPr>
        <p:txBody>
          <a:bodyPr>
            <a:normAutofit fontScale="90000"/>
          </a:bodyPr>
          <a:lstStyle/>
          <a:p>
            <a:r>
              <a:rPr lang="ar-SA" dirty="0" smtClean="0">
                <a:solidFill>
                  <a:srgbClr val="FF0000"/>
                </a:solidFill>
                <a:cs typeface="AGA Aladdin Regular" pitchFamily="2" charset="-78"/>
              </a:rPr>
              <a:t>الشرط الأول </a:t>
            </a:r>
            <a:r>
              <a:rPr lang="ar-SA" dirty="0" smtClean="0"/>
              <a:t>: </a:t>
            </a:r>
            <a:r>
              <a:rPr lang="ar-SA" dirty="0" smtClean="0">
                <a:solidFill>
                  <a:srgbClr val="FF0000"/>
                </a:solidFill>
              </a:rPr>
              <a:t>(</a:t>
            </a:r>
            <a:r>
              <a:rPr lang="ar-SA" sz="5300" dirty="0" smtClean="0">
                <a:solidFill>
                  <a:srgbClr val="0000FF"/>
                </a:solidFill>
              </a:rPr>
              <a:t>أن تكون سائمة</a:t>
            </a:r>
            <a:r>
              <a:rPr lang="ar-SA" dirty="0" smtClean="0">
                <a:solidFill>
                  <a:srgbClr val="FF0000"/>
                </a:solidFill>
              </a:rPr>
              <a:t>)</a:t>
            </a:r>
            <a:r>
              <a:rPr lang="ar-SA" dirty="0" smtClean="0"/>
              <a:t/>
            </a:r>
            <a:br>
              <a:rPr lang="ar-SA" dirty="0" smtClean="0"/>
            </a:br>
            <a:r>
              <a:rPr lang="ar-SA" sz="5300" dirty="0" smtClean="0">
                <a:cs typeface="AL-Mohanad Black" pitchFamily="2" charset="-78"/>
              </a:rPr>
              <a:t>وهي التي ترعى جميع العام أو أكثرة في الصحارى أو الغابات </a:t>
            </a:r>
            <a:endParaRPr lang="ar-SA" sz="5300" dirty="0">
              <a:cs typeface="AL-Mohanad Black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2928934"/>
            <a:ext cx="8229600" cy="319722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SA" sz="4000" dirty="0" smtClean="0">
                <a:solidFill>
                  <a:srgbClr val="FF0000"/>
                </a:solidFill>
              </a:rPr>
              <a:t>ويخالف الشرط </a:t>
            </a:r>
            <a:r>
              <a:rPr lang="ar-SA" sz="4000" dirty="0" smtClean="0"/>
              <a:t>: التي يعلفها صاحبها بعلف اشتراه أو جمعه لها </a:t>
            </a:r>
            <a:r>
              <a:rPr lang="ar-SA" sz="4000" dirty="0" smtClean="0">
                <a:solidFill>
                  <a:srgbClr val="002060"/>
                </a:solidFill>
              </a:rPr>
              <a:t>( فليس فيها زكاة ) </a:t>
            </a:r>
          </a:p>
          <a:p>
            <a:pPr>
              <a:buNone/>
            </a:pPr>
            <a:r>
              <a:rPr lang="ar-SA" sz="4000" dirty="0" smtClean="0">
                <a:solidFill>
                  <a:srgbClr val="002060"/>
                </a:solidFill>
              </a:rPr>
              <a:t>ولا زكاة </a:t>
            </a:r>
            <a:r>
              <a:rPr lang="ar-SA" sz="4000" dirty="0" smtClean="0"/>
              <a:t>في التي ترعى بعض العام لا جميعه أو أكثره </a:t>
            </a:r>
            <a:endParaRPr lang="ar-SA" sz="4000" dirty="0"/>
          </a:p>
        </p:txBody>
      </p:sp>
      <p:pic>
        <p:nvPicPr>
          <p:cNvPr id="4" name="صورة 3" descr="imagesCA3ULFK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2" y="5072074"/>
            <a:ext cx="2214578" cy="1785926"/>
          </a:xfrm>
          <a:prstGeom prst="rect">
            <a:avLst/>
          </a:prstGeom>
        </p:spPr>
      </p:pic>
      <p:pic>
        <p:nvPicPr>
          <p:cNvPr id="5" name="صورة 4" descr="imagesCAZN6FB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5143512"/>
            <a:ext cx="2143140" cy="148371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868478"/>
          </a:xfrm>
        </p:spPr>
        <p:txBody>
          <a:bodyPr>
            <a:normAutofit/>
          </a:bodyPr>
          <a:lstStyle/>
          <a:p>
            <a:r>
              <a:rPr lang="ar-SA" dirty="0" smtClean="0"/>
              <a:t>ا</a:t>
            </a:r>
            <a:r>
              <a:rPr lang="ar-SA" dirty="0" smtClean="0">
                <a:solidFill>
                  <a:srgbClr val="FF0000"/>
                </a:solidFill>
                <a:cs typeface="AGA Aladdin Regular" pitchFamily="2" charset="-78"/>
              </a:rPr>
              <a:t>لشرط الثاني : </a:t>
            </a:r>
            <a:r>
              <a:rPr lang="ar-SA" sz="4900" dirty="0" smtClean="0">
                <a:cs typeface="AL-Mohanad Black" pitchFamily="2" charset="-78"/>
              </a:rPr>
              <a:t>أن تكون معدةً للاستفادة من ألبانها ونسلها </a:t>
            </a:r>
            <a:endParaRPr lang="ar-SA" sz="4900" dirty="0">
              <a:cs typeface="AL-Mohanad Black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3000372"/>
            <a:ext cx="8229600" cy="31257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SA" sz="4000" dirty="0" err="1" smtClean="0">
                <a:solidFill>
                  <a:srgbClr val="FF0000"/>
                </a:solidFill>
                <a:cs typeface="AGA Aladdin Regular" pitchFamily="2" charset="-78"/>
              </a:rPr>
              <a:t>مايخالف</a:t>
            </a:r>
            <a:r>
              <a:rPr lang="ar-SA" sz="4000" dirty="0" smtClean="0">
                <a:solidFill>
                  <a:srgbClr val="FF0000"/>
                </a:solidFill>
                <a:cs typeface="AGA Aladdin Regular" pitchFamily="2" charset="-78"/>
              </a:rPr>
              <a:t> الشرط :  </a:t>
            </a:r>
            <a:r>
              <a:rPr lang="ar-SA" sz="4800" dirty="0" smtClean="0">
                <a:solidFill>
                  <a:srgbClr val="002060"/>
                </a:solidFill>
              </a:rPr>
              <a:t>أن كانت للعمل لم تجب فيها الزكاة </a:t>
            </a:r>
            <a:endParaRPr lang="ar-SA" sz="4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000100" y="357166"/>
            <a:ext cx="7772400" cy="1470025"/>
          </a:xfrm>
        </p:spPr>
        <p:txBody>
          <a:bodyPr/>
          <a:lstStyle/>
          <a:p>
            <a:r>
              <a:rPr lang="ar-SA" dirty="0" smtClean="0">
                <a:solidFill>
                  <a:srgbClr val="FF0000"/>
                </a:solidFill>
              </a:rPr>
              <a:t>أنصبة بهيمة الأنعام </a:t>
            </a:r>
            <a:r>
              <a:rPr lang="ar-SA" dirty="0" smtClean="0"/>
              <a:t>: </a:t>
            </a:r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214282" y="3886200"/>
            <a:ext cx="8715436" cy="2186006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ar-SA" sz="4800" dirty="0" smtClean="0">
                <a:solidFill>
                  <a:schemeClr val="tx1"/>
                </a:solidFill>
                <a:cs typeface="AL-Mohanad Black" pitchFamily="2" charset="-78"/>
              </a:rPr>
              <a:t>خمس إبل فأكثر ، ومادون الخمس لا زكاة فيها </a:t>
            </a:r>
            <a:endParaRPr lang="ar-SA" sz="4800" dirty="0">
              <a:solidFill>
                <a:schemeClr val="tx1"/>
              </a:solidFill>
              <a:cs typeface="AL-Mohanad Black" pitchFamily="2" charset="-78"/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6143636" y="1785926"/>
            <a:ext cx="2643206" cy="135732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dirty="0" smtClean="0">
                <a:solidFill>
                  <a:schemeClr val="tx1"/>
                </a:solidFill>
              </a:rPr>
              <a:t>الإبـــــل</a:t>
            </a:r>
            <a:r>
              <a:rPr lang="ar-SA" dirty="0" smtClean="0"/>
              <a:t> </a:t>
            </a:r>
            <a:endParaRPr lang="ar-SA" dirty="0"/>
          </a:p>
        </p:txBody>
      </p:sp>
      <p:pic>
        <p:nvPicPr>
          <p:cNvPr id="5" name="صورة 4" descr="imagesCAWUVZ1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1214422"/>
            <a:ext cx="1928826" cy="2143140"/>
          </a:xfrm>
          <a:prstGeom prst="rect">
            <a:avLst/>
          </a:prstGeom>
        </p:spPr>
      </p:pic>
    </p:spTree>
  </p:cSld>
  <p:clrMapOvr>
    <a:masterClrMapping/>
  </p:clrMapOvr>
  <p:transition>
    <p:wedge/>
    <p:sndAc>
      <p:stSnd>
        <p:snd r:embed="rId2" name="camera.wav" builtIn="1"/>
      </p:stSnd>
    </p:sndAc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85720" y="3714752"/>
            <a:ext cx="8572560" cy="2214578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ar-SA" sz="4800" dirty="0" smtClean="0"/>
              <a:t>ثلاثون من البقر فأكثر ، ومادون ذلك </a:t>
            </a:r>
            <a:r>
              <a:rPr lang="ar-SA" sz="4800" dirty="0" err="1" smtClean="0"/>
              <a:t>فلازكاة</a:t>
            </a:r>
            <a:r>
              <a:rPr lang="ar-SA" sz="4800" dirty="0" smtClean="0"/>
              <a:t> فيها </a:t>
            </a:r>
            <a:endParaRPr lang="ar-SA" sz="4800" dirty="0"/>
          </a:p>
        </p:txBody>
      </p:sp>
      <p:sp>
        <p:nvSpPr>
          <p:cNvPr id="5" name="شكل بيضاوي 4"/>
          <p:cNvSpPr/>
          <p:nvPr/>
        </p:nvSpPr>
        <p:spPr>
          <a:xfrm>
            <a:off x="5857884" y="928670"/>
            <a:ext cx="2786082" cy="171451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dirty="0" smtClean="0">
                <a:solidFill>
                  <a:schemeClr val="tx1"/>
                </a:solidFill>
              </a:rPr>
              <a:t>البــــقر </a:t>
            </a:r>
            <a:endParaRPr lang="ar-SA" sz="4000" dirty="0">
              <a:solidFill>
                <a:schemeClr val="tx1"/>
              </a:solidFill>
            </a:endParaRPr>
          </a:p>
        </p:txBody>
      </p:sp>
      <p:pic>
        <p:nvPicPr>
          <p:cNvPr id="7" name="عنصر نائب للمحتوى 6" descr="imagesCAVI1LH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42975" y="1214422"/>
            <a:ext cx="1885963" cy="1571636"/>
          </a:xfrm>
        </p:spPr>
      </p:pic>
    </p:spTree>
  </p:cSld>
  <p:clrMapOvr>
    <a:masterClrMapping/>
  </p:clrMapOvr>
  <p:transition>
    <p:wedge/>
    <p:sndAc>
      <p:stSnd>
        <p:snd r:embed="rId2" name="camera.wav" builtIn="1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3500438"/>
            <a:ext cx="8215370" cy="1571636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ar-SA" dirty="0" smtClean="0">
                <a:cs typeface="AL-Mohanad Black" pitchFamily="2" charset="-78"/>
              </a:rPr>
              <a:t>أربعون من الغنم فأكثر ،ومادون ذلك لا زكاة فيها </a:t>
            </a:r>
            <a:endParaRPr lang="ar-SA" dirty="0">
              <a:cs typeface="AL-Mohanad Black" pitchFamily="2" charset="-78"/>
            </a:endParaRPr>
          </a:p>
        </p:txBody>
      </p:sp>
      <p:sp>
        <p:nvSpPr>
          <p:cNvPr id="4" name="شكل بيضاوي 3"/>
          <p:cNvSpPr/>
          <p:nvPr/>
        </p:nvSpPr>
        <p:spPr>
          <a:xfrm>
            <a:off x="5572132" y="1785926"/>
            <a:ext cx="2857520" cy="92869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800" dirty="0" smtClean="0">
                <a:solidFill>
                  <a:schemeClr val="tx1"/>
                </a:solidFill>
              </a:rPr>
              <a:t>الغنم </a:t>
            </a:r>
            <a:endParaRPr lang="ar-SA" sz="4800" dirty="0">
              <a:solidFill>
                <a:schemeClr val="tx1"/>
              </a:solidFill>
            </a:endParaRPr>
          </a:p>
        </p:txBody>
      </p:sp>
      <p:pic>
        <p:nvPicPr>
          <p:cNvPr id="5" name="صورة 4" descr="imagesCAHQFE3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1285860"/>
            <a:ext cx="1500198" cy="1257300"/>
          </a:xfrm>
          <a:prstGeom prst="rect">
            <a:avLst/>
          </a:prstGeom>
        </p:spPr>
      </p:pic>
    </p:spTree>
  </p:cSld>
  <p:clrMapOvr>
    <a:masterClrMapping/>
  </p:clrMapOvr>
  <p:transition>
    <p:wedge/>
    <p:sndAc>
      <p:stSnd>
        <p:snd r:embed="rId2" name="camera.wav" builtIn="1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>
                <a:solidFill>
                  <a:srgbClr val="FF0000"/>
                </a:solidFill>
                <a:cs typeface="Al Moharib Classic Othman1" pitchFamily="2" charset="-78"/>
              </a:rPr>
              <a:t>فكري</a:t>
            </a:r>
            <a:r>
              <a:rPr lang="ar-SA" dirty="0" smtClean="0"/>
              <a:t> .. </a:t>
            </a:r>
            <a:r>
              <a:rPr lang="ar-SA" sz="4800" dirty="0" smtClean="0">
                <a:solidFill>
                  <a:schemeClr val="tx2">
                    <a:lumMod val="75000"/>
                  </a:schemeClr>
                </a:solidFill>
                <a:cs typeface="+mn-cs"/>
              </a:rPr>
              <a:t>على أي شيْ يطلق الــمال ؟ </a:t>
            </a:r>
            <a:endParaRPr lang="ar-SA" sz="4800" dirty="0">
              <a:solidFill>
                <a:schemeClr val="tx2">
                  <a:lumMod val="75000"/>
                </a:schemeClr>
              </a:solidFill>
              <a:cs typeface="+mn-cs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571612"/>
            <a:ext cx="8401080" cy="4554551"/>
          </a:xfrm>
        </p:spPr>
        <p:txBody>
          <a:bodyPr/>
          <a:lstStyle/>
          <a:p>
            <a:pPr>
              <a:buNone/>
            </a:pPr>
            <a:r>
              <a:rPr lang="ar-SA" sz="4400" dirty="0" smtClean="0">
                <a:solidFill>
                  <a:srgbClr val="C00000"/>
                </a:solidFill>
                <a:cs typeface="AGA Aladdin Regular" pitchFamily="2" charset="-78"/>
              </a:rPr>
              <a:t>حددي خياراً مناسباً </a:t>
            </a:r>
            <a:r>
              <a:rPr lang="ar-SA" sz="4400" dirty="0" err="1" smtClean="0">
                <a:solidFill>
                  <a:srgbClr val="C00000"/>
                </a:solidFill>
                <a:cs typeface="AGA Aladdin Regular" pitchFamily="2" charset="-78"/>
              </a:rPr>
              <a:t>ممايلي</a:t>
            </a:r>
            <a:r>
              <a:rPr lang="ar-SA" sz="4400" dirty="0" smtClean="0">
                <a:solidFill>
                  <a:srgbClr val="C00000"/>
                </a:solidFill>
                <a:cs typeface="AGA Aladdin Regular" pitchFamily="2" charset="-78"/>
              </a:rPr>
              <a:t> : </a:t>
            </a:r>
          </a:p>
          <a:p>
            <a:pPr>
              <a:buNone/>
            </a:pPr>
            <a:endParaRPr lang="ar-SA" dirty="0"/>
          </a:p>
        </p:txBody>
      </p:sp>
      <p:graphicFrame>
        <p:nvGraphicFramePr>
          <p:cNvPr id="4" name="رسم تخطيطي 3"/>
          <p:cNvGraphicFramePr/>
          <p:nvPr/>
        </p:nvGraphicFramePr>
        <p:xfrm>
          <a:off x="1142976" y="242886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heel spokes="8"/>
    <p:sndAc>
      <p:stSnd>
        <p:snd r:embed="rId2" name="camera.wav" builtIn="1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ar-SA" dirty="0" smtClean="0">
                <a:cs typeface="AL-Mohanad Black" pitchFamily="2" charset="-78"/>
              </a:rPr>
              <a:t>من خلال الصور التي </a:t>
            </a:r>
            <a:r>
              <a:rPr lang="ar-SA" dirty="0" err="1" smtClean="0">
                <a:cs typeface="AL-Mohanad Black" pitchFamily="2" charset="-78"/>
              </a:rPr>
              <a:t>امامكِ</a:t>
            </a:r>
            <a:r>
              <a:rPr lang="ar-SA" dirty="0" smtClean="0">
                <a:cs typeface="AL-Mohanad Black" pitchFamily="2" charset="-78"/>
              </a:rPr>
              <a:t> تستطيعين أن تتعرفي على الأموال التي تجب فيها الزكاة</a:t>
            </a:r>
            <a:endParaRPr lang="ar-SA" dirty="0">
              <a:cs typeface="AL-Mohanad Black" pitchFamily="2" charset="-78"/>
            </a:endParaRPr>
          </a:p>
        </p:txBody>
      </p:sp>
      <p:pic>
        <p:nvPicPr>
          <p:cNvPr id="4" name="عنصر نائب للمحتوى 3" descr="imagesCA2PGRJN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643306" y="2143116"/>
            <a:ext cx="1500198" cy="1500198"/>
          </a:xfrm>
        </p:spPr>
      </p:pic>
      <p:pic>
        <p:nvPicPr>
          <p:cNvPr id="7" name="صورة 6" descr="imagesCAHQFE3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16" y="1714488"/>
            <a:ext cx="1643074" cy="1257300"/>
          </a:xfrm>
          <a:prstGeom prst="rect">
            <a:avLst/>
          </a:prstGeom>
        </p:spPr>
      </p:pic>
      <p:pic>
        <p:nvPicPr>
          <p:cNvPr id="9" name="صورة 8" descr="imagesCARK8R3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7224" y="3929066"/>
            <a:ext cx="1714512" cy="2000264"/>
          </a:xfrm>
          <a:prstGeom prst="rect">
            <a:avLst/>
          </a:prstGeom>
        </p:spPr>
      </p:pic>
      <p:pic>
        <p:nvPicPr>
          <p:cNvPr id="10" name="صورة 9" descr="imagesCAM2QVEC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4414" y="2143116"/>
            <a:ext cx="1714512" cy="1285884"/>
          </a:xfrm>
          <a:prstGeom prst="rect">
            <a:avLst/>
          </a:prstGeom>
        </p:spPr>
      </p:pic>
      <p:pic>
        <p:nvPicPr>
          <p:cNvPr id="11" name="صورة 10" descr="imagesCALB4YAG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43372" y="4643446"/>
            <a:ext cx="1814379" cy="1357322"/>
          </a:xfrm>
          <a:prstGeom prst="rect">
            <a:avLst/>
          </a:prstGeom>
        </p:spPr>
      </p:pic>
      <p:pic>
        <p:nvPicPr>
          <p:cNvPr id="12" name="صورة 11" descr="imagesCAVI5XG9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43636" y="3571876"/>
            <a:ext cx="1571636" cy="1428760"/>
          </a:xfrm>
          <a:prstGeom prst="rect">
            <a:avLst/>
          </a:prstGeom>
        </p:spPr>
      </p:pic>
    </p:spTree>
  </p:cSld>
  <p:clrMapOvr>
    <a:masterClrMapping/>
  </p:clrMapOvr>
  <p:transition>
    <p:cover dir="lu"/>
    <p:sndAc>
      <p:stSnd>
        <p:snd r:embed="rId2" name="hammer.wav" builtIn="1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2PGRJN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19550" y="3310730"/>
            <a:ext cx="2052648" cy="1475591"/>
          </a:xfrm>
        </p:spPr>
      </p:pic>
      <p:pic>
        <p:nvPicPr>
          <p:cNvPr id="5" name="صورة 4" descr="imagesCAM2QVE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934" y="1928802"/>
            <a:ext cx="1928826" cy="1000132"/>
          </a:xfrm>
          <a:prstGeom prst="rect">
            <a:avLst/>
          </a:prstGeom>
        </p:spPr>
      </p:pic>
      <p:pic>
        <p:nvPicPr>
          <p:cNvPr id="6" name="صورة 5" descr="imagesCA3SQ9K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6578" y="1785926"/>
            <a:ext cx="1857388" cy="2000264"/>
          </a:xfrm>
          <a:prstGeom prst="rect">
            <a:avLst/>
          </a:prstGeom>
        </p:spPr>
      </p:pic>
      <p:sp>
        <p:nvSpPr>
          <p:cNvPr id="7" name="سهم إلى اليمين 6"/>
          <p:cNvSpPr/>
          <p:nvPr/>
        </p:nvSpPr>
        <p:spPr>
          <a:xfrm>
            <a:off x="428596" y="2643182"/>
            <a:ext cx="3429024" cy="2643206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الذهب والفضة </a:t>
            </a:r>
            <a:endParaRPr lang="ar-SA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strips/>
    <p:sndAc>
      <p:stSnd>
        <p:snd r:embed="rId2" name="hammer.wav" builtIn="1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RK8R3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57637" y="2071678"/>
            <a:ext cx="2114561" cy="2424917"/>
          </a:xfrm>
          <a:prstGeom prst="rect">
            <a:avLst/>
          </a:prstGeom>
        </p:spPr>
      </p:pic>
      <p:pic>
        <p:nvPicPr>
          <p:cNvPr id="5" name="صورة 4" descr="imagesCAFHYE3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388" y="2357430"/>
            <a:ext cx="1785950" cy="1822946"/>
          </a:xfrm>
          <a:prstGeom prst="rect">
            <a:avLst/>
          </a:prstGeom>
        </p:spPr>
      </p:pic>
      <p:sp>
        <p:nvSpPr>
          <p:cNvPr id="6" name="سهم إلى اليمين 5"/>
          <p:cNvSpPr/>
          <p:nvPr/>
        </p:nvSpPr>
        <p:spPr>
          <a:xfrm>
            <a:off x="428596" y="2714620"/>
            <a:ext cx="3214710" cy="2071702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6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النقود </a:t>
            </a:r>
            <a:endParaRPr lang="ar-SA" sz="6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hammer.wav" builtIn="1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HQFE3K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858016" y="2071678"/>
            <a:ext cx="1928826" cy="1857388"/>
          </a:xfrm>
          <a:prstGeom prst="rect">
            <a:avLst/>
          </a:prstGeom>
        </p:spPr>
      </p:pic>
      <p:pic>
        <p:nvPicPr>
          <p:cNvPr id="5" name="صورة 4" descr="imagesCA4J2MK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4" y="3714752"/>
            <a:ext cx="1857388" cy="1393041"/>
          </a:xfrm>
          <a:prstGeom prst="rect">
            <a:avLst/>
          </a:prstGeom>
        </p:spPr>
      </p:pic>
      <p:sp>
        <p:nvSpPr>
          <p:cNvPr id="6" name="سهم إلى اليمين 5"/>
          <p:cNvSpPr/>
          <p:nvPr/>
        </p:nvSpPr>
        <p:spPr>
          <a:xfrm>
            <a:off x="428596" y="2714620"/>
            <a:ext cx="3429024" cy="2500330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5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الغــنم </a:t>
            </a:r>
            <a:endParaRPr lang="ar-SA" sz="5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zoom dir="in"/>
    <p:sndAc>
      <p:stSnd>
        <p:snd r:embed="rId2" name="hammer.wav" builtIn="1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VI5XG9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000760" y="2071678"/>
            <a:ext cx="2090748" cy="1450035"/>
          </a:xfrm>
          <a:prstGeom prst="rect">
            <a:avLst/>
          </a:prstGeom>
        </p:spPr>
      </p:pic>
      <p:sp>
        <p:nvSpPr>
          <p:cNvPr id="5" name="سهم إلى اليمين 4"/>
          <p:cNvSpPr/>
          <p:nvPr/>
        </p:nvSpPr>
        <p:spPr>
          <a:xfrm>
            <a:off x="642910" y="2857496"/>
            <a:ext cx="3786214" cy="2214578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6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الـــبقــر</a:t>
            </a:r>
            <a:endParaRPr lang="ar-SA" sz="6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صورة 5" descr="imagesCAVI1LH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8" y="4000504"/>
            <a:ext cx="2500330" cy="1500198"/>
          </a:xfrm>
          <a:prstGeom prst="rect">
            <a:avLst/>
          </a:prstGeom>
        </p:spPr>
      </p:pic>
    </p:spTree>
  </p:cSld>
  <p:clrMapOvr>
    <a:masterClrMapping/>
  </p:clrMapOvr>
  <p:transition>
    <p:dissolve/>
    <p:sndAc>
      <p:stSnd>
        <p:snd r:embed="rId2" name="hammer.wav" builtIn="1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LB4YAG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072198" y="1928802"/>
            <a:ext cx="1909772" cy="1428684"/>
          </a:xfrm>
          <a:prstGeom prst="rect">
            <a:avLst/>
          </a:prstGeom>
        </p:spPr>
      </p:pic>
      <p:pic>
        <p:nvPicPr>
          <p:cNvPr id="5" name="صورة 4" descr="imagesCAWUVZ1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12" y="4214818"/>
            <a:ext cx="1714512" cy="1785950"/>
          </a:xfrm>
          <a:prstGeom prst="rect">
            <a:avLst/>
          </a:prstGeom>
        </p:spPr>
      </p:pic>
      <p:sp>
        <p:nvSpPr>
          <p:cNvPr id="6" name="سهم إلى اليمين 5"/>
          <p:cNvSpPr/>
          <p:nvPr/>
        </p:nvSpPr>
        <p:spPr>
          <a:xfrm>
            <a:off x="714348" y="2786058"/>
            <a:ext cx="3857652" cy="2428892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6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الإبـــل </a:t>
            </a:r>
            <a:endParaRPr lang="ar-SA" sz="6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checker/>
    <p:sndAc>
      <p:stSnd>
        <p:snd r:embed="rId2" name="hammer.wav" builtIn="1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SA" sz="6000" dirty="0" smtClean="0">
                <a:cs typeface="AF_Quseem" pitchFamily="2" charset="-78"/>
              </a:rPr>
              <a:t>نشاط رقم 5 </a:t>
            </a:r>
            <a:r>
              <a:rPr lang="ar-SA" sz="6000" dirty="0" err="1" smtClean="0">
                <a:cs typeface="AF_Quseem" pitchFamily="2" charset="-78"/>
              </a:rPr>
              <a:t>ص</a:t>
            </a:r>
            <a:r>
              <a:rPr lang="ar-SA" sz="6000" dirty="0" smtClean="0">
                <a:cs typeface="AF_Quseem" pitchFamily="2" charset="-78"/>
              </a:rPr>
              <a:t> 11</a:t>
            </a:r>
          </a:p>
          <a:p>
            <a:r>
              <a:rPr lang="ar-SA" sz="6000" dirty="0" smtClean="0">
                <a:cs typeface="AF_Quseem" pitchFamily="2" charset="-78"/>
              </a:rPr>
              <a:t>كتاب النشاط </a:t>
            </a:r>
            <a:endParaRPr lang="ar-SA" sz="6000" dirty="0">
              <a:cs typeface="AF_Quseem" pitchFamily="2" charset="-78"/>
            </a:endParaRPr>
          </a:p>
        </p:txBody>
      </p:sp>
    </p:spTree>
  </p:cSld>
  <p:clrMapOvr>
    <a:masterClrMapping/>
  </p:clrMapOvr>
  <p:transition>
    <p:wipe dir="d"/>
    <p:sndAc>
      <p:stSnd>
        <p:snd r:embed="rId2" name="camera.wav" builtIn="1"/>
      </p:stSnd>
    </p:sndAc>
  </p:transition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187</Words>
  <Application>Microsoft Office PowerPoint</Application>
  <PresentationFormat>عرض على الشاشة (3:4)‏</PresentationFormat>
  <Paragraphs>33</Paragraphs>
  <Slides>18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18</vt:i4>
      </vt:variant>
    </vt:vector>
  </HeadingPairs>
  <TitlesOfParts>
    <vt:vector size="19" baseType="lpstr">
      <vt:lpstr>سمة Office</vt:lpstr>
      <vt:lpstr>الأمَوالٌ الـــــَّزكَوِيـــَّةٌ</vt:lpstr>
      <vt:lpstr>فكري .. على أي شيْ يطلق الــمال ؟ </vt:lpstr>
      <vt:lpstr>من خلال الصور التي امامكِ تستطيعين أن تتعرفي على الأموال التي تجب فيها الزكاة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على أي شيء يطلق المال ؟ حددي خياراً مناسباً ممايلي : </vt:lpstr>
      <vt:lpstr>نشاط رقم 1 ص 9  ـ كتاب النشاط </vt:lpstr>
      <vt:lpstr>ماهي شروط زكـــاة بهيمة الأنعام ؟ </vt:lpstr>
      <vt:lpstr>اين ترعى هذه الأغنام ؟ </vt:lpstr>
      <vt:lpstr>الشرط الأول : (أن تكون سائمة) وهي التي ترعى جميع العام أو أكثرة في الصحارى أو الغابات </vt:lpstr>
      <vt:lpstr>الشرط الثاني : أن تكون معدةً للاستفادة من ألبانها ونسلها </vt:lpstr>
      <vt:lpstr>أنصبة بهيمة الأنعام : </vt:lpstr>
      <vt:lpstr>ثلاثون من البقر فأكثر ، ومادون ذلك فلازكاة فيها </vt:lpstr>
      <vt:lpstr>أربعون من الغنم فأكثر ،ومادون ذلك لا زكاة فيها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الأمَوالٌ الـــــَّزكَوِيـــَّةٌ</dc:title>
  <dc:creator>Al-Wafi.pc</dc:creator>
  <cp:lastModifiedBy>Al-Wafi.pc</cp:lastModifiedBy>
  <cp:revision>8</cp:revision>
  <dcterms:created xsi:type="dcterms:W3CDTF">2011-09-17T12:16:00Z</dcterms:created>
  <dcterms:modified xsi:type="dcterms:W3CDTF">2011-09-17T13:29:39Z</dcterms:modified>
</cp:coreProperties>
</file>